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9"/>
  </p:notesMasterIdLst>
  <p:sldIdLst>
    <p:sldId id="1968" r:id="rId2"/>
    <p:sldId id="3197" r:id="rId3"/>
    <p:sldId id="3198" r:id="rId4"/>
    <p:sldId id="3199" r:id="rId5"/>
    <p:sldId id="3188" r:id="rId6"/>
    <p:sldId id="3200" r:id="rId7"/>
    <p:sldId id="1807" r:id="rId8"/>
  </p:sldIdLst>
  <p:sldSz cx="12193588" cy="6858000"/>
  <p:notesSz cx="6858000" cy="9144000"/>
  <p:defaultTextStyle>
    <a:defPPr>
      <a:defRPr lang="de-DE"/>
    </a:defPPr>
    <a:lvl1pPr marL="0" algn="l" defTabSz="914446" rtl="0" eaLnBrk="1" latinLnBrk="0" hangingPunct="1">
      <a:defRPr sz="1867" kern="1200">
        <a:solidFill>
          <a:schemeClr val="tx1"/>
        </a:solidFill>
        <a:latin typeface="+mn-lt"/>
        <a:ea typeface="+mn-ea"/>
        <a:cs typeface="+mn-cs"/>
      </a:defRPr>
    </a:lvl1pPr>
    <a:lvl2pPr marL="457223" algn="l" defTabSz="914446" rtl="0" eaLnBrk="1" latinLnBrk="0" hangingPunct="1">
      <a:defRPr sz="1867" kern="1200">
        <a:solidFill>
          <a:schemeClr val="tx1"/>
        </a:solidFill>
        <a:latin typeface="+mn-lt"/>
        <a:ea typeface="+mn-ea"/>
        <a:cs typeface="+mn-cs"/>
      </a:defRPr>
    </a:lvl2pPr>
    <a:lvl3pPr marL="914446" algn="l" defTabSz="914446" rtl="0" eaLnBrk="1" latinLnBrk="0" hangingPunct="1">
      <a:defRPr sz="1867" kern="1200">
        <a:solidFill>
          <a:schemeClr val="tx1"/>
        </a:solidFill>
        <a:latin typeface="+mn-lt"/>
        <a:ea typeface="+mn-ea"/>
        <a:cs typeface="+mn-cs"/>
      </a:defRPr>
    </a:lvl3pPr>
    <a:lvl4pPr marL="1371669" algn="l" defTabSz="914446" rtl="0" eaLnBrk="1" latinLnBrk="0" hangingPunct="1">
      <a:defRPr sz="1867" kern="1200">
        <a:solidFill>
          <a:schemeClr val="tx1"/>
        </a:solidFill>
        <a:latin typeface="+mn-lt"/>
        <a:ea typeface="+mn-ea"/>
        <a:cs typeface="+mn-cs"/>
      </a:defRPr>
    </a:lvl4pPr>
    <a:lvl5pPr marL="1828891" algn="l" defTabSz="914446" rtl="0" eaLnBrk="1" latinLnBrk="0" hangingPunct="1">
      <a:defRPr sz="1867" kern="1200">
        <a:solidFill>
          <a:schemeClr val="tx1"/>
        </a:solidFill>
        <a:latin typeface="+mn-lt"/>
        <a:ea typeface="+mn-ea"/>
        <a:cs typeface="+mn-cs"/>
      </a:defRPr>
    </a:lvl5pPr>
    <a:lvl6pPr marL="2286114" algn="l" defTabSz="914446" rtl="0" eaLnBrk="1" latinLnBrk="0" hangingPunct="1">
      <a:defRPr sz="1867" kern="1200">
        <a:solidFill>
          <a:schemeClr val="tx1"/>
        </a:solidFill>
        <a:latin typeface="+mn-lt"/>
        <a:ea typeface="+mn-ea"/>
        <a:cs typeface="+mn-cs"/>
      </a:defRPr>
    </a:lvl6pPr>
    <a:lvl7pPr marL="2743337" algn="l" defTabSz="914446" rtl="0" eaLnBrk="1" latinLnBrk="0" hangingPunct="1">
      <a:defRPr sz="1867" kern="1200">
        <a:solidFill>
          <a:schemeClr val="tx1"/>
        </a:solidFill>
        <a:latin typeface="+mn-lt"/>
        <a:ea typeface="+mn-ea"/>
        <a:cs typeface="+mn-cs"/>
      </a:defRPr>
    </a:lvl7pPr>
    <a:lvl8pPr marL="3200560" algn="l" defTabSz="914446" rtl="0" eaLnBrk="1" latinLnBrk="0" hangingPunct="1">
      <a:defRPr sz="1867" kern="1200">
        <a:solidFill>
          <a:schemeClr val="tx1"/>
        </a:solidFill>
        <a:latin typeface="+mn-lt"/>
        <a:ea typeface="+mn-ea"/>
        <a:cs typeface="+mn-cs"/>
      </a:defRPr>
    </a:lvl8pPr>
    <a:lvl9pPr marL="3657783" algn="l" defTabSz="914446" rtl="0" eaLnBrk="1" latinLnBrk="0" hangingPunct="1">
      <a:defRPr sz="186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ur Sattarov" initials="T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D02C"/>
    <a:srgbClr val="ADC800"/>
    <a:srgbClr val="80C800"/>
    <a:srgbClr val="004F01"/>
    <a:srgbClr val="B5FF6B"/>
    <a:srgbClr val="007B00"/>
    <a:srgbClr val="009600"/>
    <a:srgbClr val="FFFED9"/>
    <a:srgbClr val="808080"/>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25" autoAdjust="0"/>
    <p:restoredTop sz="85034" autoAdjust="0"/>
  </p:normalViewPr>
  <p:slideViewPr>
    <p:cSldViewPr>
      <p:cViewPr varScale="1">
        <p:scale>
          <a:sx n="108" d="100"/>
          <a:sy n="108" d="100"/>
        </p:scale>
        <p:origin x="111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4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43B9F7-3989-4A99-88EB-B60FB78D3FB6}" type="datetimeFigureOut">
              <a:rPr lang="en-US" smtClean="0"/>
              <a:t>7/6/2024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3EBA6-C39F-4A5F-84D2-2DF92FCB81D8}" type="slidenum">
              <a:rPr lang="en-US" smtClean="0"/>
              <a:t>‹#›</a:t>
            </a:fld>
            <a:endParaRPr lang="en-US"/>
          </a:p>
        </p:txBody>
      </p:sp>
    </p:spTree>
    <p:extLst>
      <p:ext uri="{BB962C8B-B14F-4D97-AF65-F5344CB8AC3E}">
        <p14:creationId xmlns:p14="http://schemas.microsoft.com/office/powerpoint/2010/main" val="196209438"/>
      </p:ext>
    </p:extLst>
  </p:cSld>
  <p:clrMap bg1="lt1" tx1="dk1" bg2="lt2" tx2="dk2" accent1="accent1" accent2="accent2" accent3="accent3" accent4="accent4" accent5="accent5" accent6="accent6" hlink="hlink" folHlink="folHlink"/>
  <p:notesStyle>
    <a:lvl1pPr marL="0" algn="l" defTabSz="914446" rtl="0" eaLnBrk="1" latinLnBrk="0" hangingPunct="1">
      <a:defRPr sz="1200" kern="1200">
        <a:solidFill>
          <a:schemeClr val="tx1"/>
        </a:solidFill>
        <a:latin typeface="+mn-lt"/>
        <a:ea typeface="+mn-ea"/>
        <a:cs typeface="+mn-cs"/>
      </a:defRPr>
    </a:lvl1pPr>
    <a:lvl2pPr marL="457223" algn="l" defTabSz="914446" rtl="0" eaLnBrk="1" latinLnBrk="0" hangingPunct="1">
      <a:defRPr sz="1200" kern="1200">
        <a:solidFill>
          <a:schemeClr val="tx1"/>
        </a:solidFill>
        <a:latin typeface="+mn-lt"/>
        <a:ea typeface="+mn-ea"/>
        <a:cs typeface="+mn-cs"/>
      </a:defRPr>
    </a:lvl2pPr>
    <a:lvl3pPr marL="914446" algn="l" defTabSz="914446" rtl="0" eaLnBrk="1" latinLnBrk="0" hangingPunct="1">
      <a:defRPr sz="1200" kern="1200">
        <a:solidFill>
          <a:schemeClr val="tx1"/>
        </a:solidFill>
        <a:latin typeface="+mn-lt"/>
        <a:ea typeface="+mn-ea"/>
        <a:cs typeface="+mn-cs"/>
      </a:defRPr>
    </a:lvl3pPr>
    <a:lvl4pPr marL="1371669" algn="l" defTabSz="914446" rtl="0" eaLnBrk="1" latinLnBrk="0" hangingPunct="1">
      <a:defRPr sz="1200" kern="1200">
        <a:solidFill>
          <a:schemeClr val="tx1"/>
        </a:solidFill>
        <a:latin typeface="+mn-lt"/>
        <a:ea typeface="+mn-ea"/>
        <a:cs typeface="+mn-cs"/>
      </a:defRPr>
    </a:lvl4pPr>
    <a:lvl5pPr marL="1828891" algn="l" defTabSz="914446" rtl="0" eaLnBrk="1" latinLnBrk="0" hangingPunct="1">
      <a:defRPr sz="1200" kern="1200">
        <a:solidFill>
          <a:schemeClr val="tx1"/>
        </a:solidFill>
        <a:latin typeface="+mn-lt"/>
        <a:ea typeface="+mn-ea"/>
        <a:cs typeface="+mn-cs"/>
      </a:defRPr>
    </a:lvl5pPr>
    <a:lvl6pPr marL="2286114" algn="l" defTabSz="914446" rtl="0" eaLnBrk="1" latinLnBrk="0" hangingPunct="1">
      <a:defRPr sz="1200" kern="1200">
        <a:solidFill>
          <a:schemeClr val="tx1"/>
        </a:solidFill>
        <a:latin typeface="+mn-lt"/>
        <a:ea typeface="+mn-ea"/>
        <a:cs typeface="+mn-cs"/>
      </a:defRPr>
    </a:lvl6pPr>
    <a:lvl7pPr marL="2743337" algn="l" defTabSz="914446" rtl="0" eaLnBrk="1" latinLnBrk="0" hangingPunct="1">
      <a:defRPr sz="1200" kern="1200">
        <a:solidFill>
          <a:schemeClr val="tx1"/>
        </a:solidFill>
        <a:latin typeface="+mn-lt"/>
        <a:ea typeface="+mn-ea"/>
        <a:cs typeface="+mn-cs"/>
      </a:defRPr>
    </a:lvl7pPr>
    <a:lvl8pPr marL="3200560" algn="l" defTabSz="914446" rtl="0" eaLnBrk="1" latinLnBrk="0" hangingPunct="1">
      <a:defRPr sz="1200" kern="1200">
        <a:solidFill>
          <a:schemeClr val="tx1"/>
        </a:solidFill>
        <a:latin typeface="+mn-lt"/>
        <a:ea typeface="+mn-ea"/>
        <a:cs typeface="+mn-cs"/>
      </a:defRPr>
    </a:lvl8pPr>
    <a:lvl9pPr marL="3657783" algn="l" defTabSz="91444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3EBA6-C39F-4A5F-84D2-2DF92FCB81D8}" type="slidenum">
              <a:rPr lang="en-US" smtClean="0"/>
              <a:t>1</a:t>
            </a:fld>
            <a:endParaRPr lang="en-US"/>
          </a:p>
        </p:txBody>
      </p:sp>
    </p:spTree>
    <p:extLst>
      <p:ext uri="{BB962C8B-B14F-4D97-AF65-F5344CB8AC3E}">
        <p14:creationId xmlns:p14="http://schemas.microsoft.com/office/powerpoint/2010/main" val="999616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82" name="Rectangle 9"/>
          <p:cNvSpPr>
            <a:spLocks noGrp="1" noChangeArrowheads="1"/>
          </p:cNvSpPr>
          <p:nvPr>
            <p:ph type="dt"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marL="37931725" indent="-37474525"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r>
              <a:rPr lang="en-US" sz="1200">
                <a:solidFill>
                  <a:srgbClr val="000000"/>
                </a:solidFill>
                <a:latin typeface="Times New Roman" charset="0"/>
                <a:cs typeface="Lucida Sans Unicode" charset="0"/>
              </a:rPr>
              <a:t>12/27/12</a:t>
            </a:r>
          </a:p>
        </p:txBody>
      </p:sp>
      <p:sp>
        <p:nvSpPr>
          <p:cNvPr id="174083" name="Rectangle 13"/>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marL="37931725" indent="-37474525"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B0E46E21-A71D-EC42-8F66-94B3E488A333}" type="slidenum">
              <a:rPr lang="de-DE" sz="1200">
                <a:solidFill>
                  <a:srgbClr val="000000"/>
                </a:solidFill>
                <a:latin typeface="Times New Roman" charset="0"/>
                <a:cs typeface="Lucida Sans Unicode" charset="0"/>
              </a:rPr>
              <a:pPr eaLnBrk="1" hangingPunct="1"/>
              <a:t>5</a:t>
            </a:fld>
            <a:endParaRPr lang="de-DE" sz="1200">
              <a:solidFill>
                <a:srgbClr val="000000"/>
              </a:solidFill>
              <a:latin typeface="Times New Roman" charset="0"/>
              <a:cs typeface="Lucida Sans Unicode" charset="0"/>
            </a:endParaRPr>
          </a:p>
        </p:txBody>
      </p:sp>
      <p:sp>
        <p:nvSpPr>
          <p:cNvPr id="174084" name="Text Box 1"/>
          <p:cNvSpPr txBox="1">
            <a:spLocks noGrp="1" noRot="1" noChangeAspect="1" noChangeArrowheads="1"/>
          </p:cNvSpPr>
          <p:nvPr>
            <p:ph type="sldImg"/>
          </p:nvPr>
        </p:nvSpPr>
        <p:spPr>
          <a:xfrm>
            <a:off x="381000" y="685800"/>
            <a:ext cx="6096000" cy="3429000"/>
          </a:xfrm>
          <a:solidFill>
            <a:srgbClr val="FFFFFF"/>
          </a:solidFill>
          <a:ln>
            <a:solidFill>
              <a:srgbClr val="000000"/>
            </a:solidFill>
            <a:miter lim="800000"/>
            <a:headEnd/>
            <a:tailEnd/>
          </a:ln>
        </p:spPr>
      </p:sp>
      <p:sp>
        <p:nvSpPr>
          <p:cNvPr id="174085" name="Text Box 2"/>
          <p:cNvSpPr txBox="1">
            <a:spLocks noGrp="1" noChangeArrowheads="1"/>
          </p:cNvSpPr>
          <p:nvPr>
            <p:ph type="body" idx="1"/>
          </p:nvPr>
        </p:nvSpPr>
        <p:spPr>
          <a:xfrm>
            <a:off x="685800" y="4343400"/>
            <a:ext cx="5486400" cy="411480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Lst>
        </p:spPr>
        <p:txBody>
          <a:bodyPr wrap="none" anchor="ctr"/>
          <a:lstStyle/>
          <a:p>
            <a:endParaRPr lang="en-US" dirty="0"/>
          </a:p>
        </p:txBody>
      </p:sp>
    </p:spTree>
    <p:extLst>
      <p:ext uri="{BB962C8B-B14F-4D97-AF65-F5344CB8AC3E}">
        <p14:creationId xmlns:p14="http://schemas.microsoft.com/office/powerpoint/2010/main" val="603445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82" name="Rectangle 9"/>
          <p:cNvSpPr>
            <a:spLocks noGrp="1" noChangeArrowheads="1"/>
          </p:cNvSpPr>
          <p:nvPr>
            <p:ph type="dt"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marL="37931725" indent="-37474525"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r>
              <a:rPr lang="en-US" sz="1200">
                <a:solidFill>
                  <a:srgbClr val="000000"/>
                </a:solidFill>
                <a:latin typeface="Times New Roman" charset="0"/>
                <a:cs typeface="Lucida Sans Unicode" charset="0"/>
              </a:rPr>
              <a:t>12/27/12</a:t>
            </a:r>
          </a:p>
        </p:txBody>
      </p:sp>
      <p:sp>
        <p:nvSpPr>
          <p:cNvPr id="174083" name="Rectangle 13"/>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marL="37931725" indent="-37474525"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B0E46E21-A71D-EC42-8F66-94B3E488A333}" type="slidenum">
              <a:rPr lang="de-DE" sz="1200">
                <a:solidFill>
                  <a:srgbClr val="000000"/>
                </a:solidFill>
                <a:latin typeface="Times New Roman" charset="0"/>
                <a:cs typeface="Lucida Sans Unicode" charset="0"/>
              </a:rPr>
              <a:pPr eaLnBrk="1" hangingPunct="1"/>
              <a:t>6</a:t>
            </a:fld>
            <a:endParaRPr lang="de-DE" sz="1200">
              <a:solidFill>
                <a:srgbClr val="000000"/>
              </a:solidFill>
              <a:latin typeface="Times New Roman" charset="0"/>
              <a:cs typeface="Lucida Sans Unicode" charset="0"/>
            </a:endParaRPr>
          </a:p>
        </p:txBody>
      </p:sp>
      <p:sp>
        <p:nvSpPr>
          <p:cNvPr id="174084" name="Text Box 1"/>
          <p:cNvSpPr txBox="1">
            <a:spLocks noGrp="1" noRot="1" noChangeAspect="1" noChangeArrowheads="1"/>
          </p:cNvSpPr>
          <p:nvPr>
            <p:ph type="sldImg"/>
          </p:nvPr>
        </p:nvSpPr>
        <p:spPr>
          <a:xfrm>
            <a:off x="381000" y="685800"/>
            <a:ext cx="6096000" cy="3429000"/>
          </a:xfrm>
          <a:solidFill>
            <a:srgbClr val="FFFFFF"/>
          </a:solidFill>
          <a:ln>
            <a:solidFill>
              <a:srgbClr val="000000"/>
            </a:solidFill>
            <a:miter lim="800000"/>
            <a:headEnd/>
            <a:tailEnd/>
          </a:ln>
        </p:spPr>
      </p:sp>
      <p:sp>
        <p:nvSpPr>
          <p:cNvPr id="174085" name="Text Box 2"/>
          <p:cNvSpPr txBox="1">
            <a:spLocks noGrp="1" noChangeArrowheads="1"/>
          </p:cNvSpPr>
          <p:nvPr>
            <p:ph type="body" idx="1"/>
          </p:nvPr>
        </p:nvSpPr>
        <p:spPr>
          <a:xfrm>
            <a:off x="685800" y="4343400"/>
            <a:ext cx="5486400" cy="4114800"/>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Lst>
        </p:spPr>
        <p:txBody>
          <a:bodyPr wrap="none" anchor="ctr"/>
          <a:lstStyle/>
          <a:p>
            <a:endParaRPr lang="en-US" dirty="0"/>
          </a:p>
        </p:txBody>
      </p:sp>
    </p:spTree>
    <p:extLst>
      <p:ext uri="{BB962C8B-B14F-4D97-AF65-F5344CB8AC3E}">
        <p14:creationId xmlns:p14="http://schemas.microsoft.com/office/powerpoint/2010/main" val="2591266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HSG - AIML - Title D">
    <p:spTree>
      <p:nvGrpSpPr>
        <p:cNvPr id="1" name=""/>
        <p:cNvGrpSpPr/>
        <p:nvPr/>
      </p:nvGrpSpPr>
      <p:grpSpPr>
        <a:xfrm>
          <a:off x="0" y="0"/>
          <a:ext cx="0" cy="0"/>
          <a:chOff x="0" y="0"/>
          <a:chExt cx="0" cy="0"/>
        </a:xfrm>
      </p:grpSpPr>
      <p:pic>
        <p:nvPicPr>
          <p:cNvPr id="16" name="Picture 15" descr="A picture containing accessory&#10;&#10;Description automatically generated">
            <a:extLst>
              <a:ext uri="{FF2B5EF4-FFF2-40B4-BE49-F238E27FC236}">
                <a16:creationId xmlns:a16="http://schemas.microsoft.com/office/drawing/2014/main" id="{A302B48F-7A71-B190-CB2D-08E67F2CFE06}"/>
              </a:ext>
            </a:extLst>
          </p:cNvPr>
          <p:cNvPicPr>
            <a:picLocks noChangeAspect="1"/>
          </p:cNvPicPr>
          <p:nvPr userDrawn="1"/>
        </p:nvPicPr>
        <p:blipFill rotWithShape="1">
          <a:blip r:embed="rId2"/>
          <a:srcRect t="46862" b="-237"/>
          <a:stretch/>
        </p:blipFill>
        <p:spPr>
          <a:xfrm>
            <a:off x="0" y="1260804"/>
            <a:ext cx="12193587" cy="3660450"/>
          </a:xfrm>
          <a:prstGeom prst="rect">
            <a:avLst/>
          </a:prstGeom>
          <a:effectLst>
            <a:innerShdw blurRad="63500" dist="50800" dir="16200000">
              <a:prstClr val="black">
                <a:alpha val="50000"/>
              </a:prstClr>
            </a:innerShdw>
          </a:effectLst>
        </p:spPr>
      </p:pic>
      <p:sp>
        <p:nvSpPr>
          <p:cNvPr id="5" name="Untertitel 2">
            <a:extLst>
              <a:ext uri="{FF2B5EF4-FFF2-40B4-BE49-F238E27FC236}">
                <a16:creationId xmlns:a16="http://schemas.microsoft.com/office/drawing/2014/main" id="{EDC575DE-B350-3245-AEF9-46ED3E1C378D}"/>
              </a:ext>
            </a:extLst>
          </p:cNvPr>
          <p:cNvSpPr>
            <a:spLocks noGrp="1"/>
          </p:cNvSpPr>
          <p:nvPr>
            <p:ph type="subTitle" idx="1" hasCustomPrompt="1"/>
          </p:nvPr>
        </p:nvSpPr>
        <p:spPr>
          <a:xfrm>
            <a:off x="720000" y="5220000"/>
            <a:ext cx="10951988" cy="270000"/>
          </a:xfrm>
          <a:prstGeom prst="rect">
            <a:avLst/>
          </a:prstGeom>
          <a:noFill/>
          <a:ln w="12700">
            <a:noFill/>
            <a:miter lim="800000"/>
            <a:headEnd/>
            <a:tailEnd/>
          </a:ln>
          <a:effectLst/>
        </p:spPr>
        <p:txBody>
          <a:bodyPr vert="horz" wrap="square" lIns="0" tIns="0" rIns="0" bIns="0" numCol="1" anchor="t" anchorCtr="0" compatLnSpc="1">
            <a:prstTxWarp prst="textNoShape">
              <a:avLst/>
            </a:prstTxWarp>
            <a:noAutofit/>
          </a:bodyPr>
          <a:lstStyle>
            <a:lvl1pPr marL="0" indent="0" algn="l" defTabSz="571500" rtl="0" eaLnBrk="1" fontAlgn="base" hangingPunct="1">
              <a:spcBef>
                <a:spcPct val="0"/>
              </a:spcBef>
              <a:spcAft>
                <a:spcPct val="0"/>
              </a:spcAft>
              <a:buSzPct val="100000"/>
              <a:buNone/>
              <a:defRPr lang="de-CH" altLang="de-DE" sz="1600" dirty="0">
                <a:solidFill>
                  <a:schemeClr val="tx1"/>
                </a:solidFill>
                <a:effectLst/>
                <a:latin typeface="Arial" panose="020B0604020202020204" pitchFamily="34" charset="0"/>
                <a:ea typeface="+mn-ea"/>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noProof="0" dirty="0" err="1"/>
              <a:t>Formatvorlage</a:t>
            </a:r>
            <a:r>
              <a:rPr lang="en-US" noProof="0" dirty="0"/>
              <a:t> des </a:t>
            </a:r>
            <a:r>
              <a:rPr lang="en-US" noProof="0" dirty="0" err="1"/>
              <a:t>Untertitelmasters</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6" name="Title 24">
            <a:extLst>
              <a:ext uri="{FF2B5EF4-FFF2-40B4-BE49-F238E27FC236}">
                <a16:creationId xmlns:a16="http://schemas.microsoft.com/office/drawing/2014/main" id="{DC025265-3BE7-1148-A7E7-14C01C941EFE}"/>
              </a:ext>
            </a:extLst>
          </p:cNvPr>
          <p:cNvSpPr>
            <a:spLocks noGrp="1"/>
          </p:cNvSpPr>
          <p:nvPr>
            <p:ph type="title"/>
          </p:nvPr>
        </p:nvSpPr>
        <p:spPr>
          <a:xfrm>
            <a:off x="720000" y="5490000"/>
            <a:ext cx="10951988" cy="540000"/>
          </a:xfrm>
          <a:prstGeom prst="rect">
            <a:avLst/>
          </a:prstGeom>
        </p:spPr>
        <p:txBody>
          <a:bodyPr lIns="0" tIns="0" rIns="0" bIns="0" anchor="ctr"/>
          <a:lstStyle>
            <a:lvl1pPr algn="l">
              <a:defRPr sz="3200">
                <a:solidFill>
                  <a:schemeClr val="tx1">
                    <a:lumMod val="85000"/>
                    <a:lumOff val="15000"/>
                  </a:schemeClr>
                </a:solidFill>
                <a:effectLst/>
                <a:latin typeface="Arial" panose="020B0604020202020204" pitchFamily="34" charset="0"/>
                <a:cs typeface="Arial" panose="020B0604020202020204" pitchFamily="34" charset="0"/>
              </a:defRPr>
            </a:lvl1pPr>
          </a:lstStyle>
          <a:p>
            <a:r>
              <a:rPr lang="en-GB" noProof="0"/>
              <a:t>Click to edit Master title style</a:t>
            </a:r>
          </a:p>
        </p:txBody>
      </p:sp>
      <p:sp>
        <p:nvSpPr>
          <p:cNvPr id="7" name="Text Placeholder 28">
            <a:extLst>
              <a:ext uri="{FF2B5EF4-FFF2-40B4-BE49-F238E27FC236}">
                <a16:creationId xmlns:a16="http://schemas.microsoft.com/office/drawing/2014/main" id="{9BDD4628-CB6B-FC4F-A2F3-5AE640E4A502}"/>
              </a:ext>
            </a:extLst>
          </p:cNvPr>
          <p:cNvSpPr>
            <a:spLocks noGrp="1"/>
          </p:cNvSpPr>
          <p:nvPr>
            <p:ph type="body" sz="quarter" idx="12" hasCustomPrompt="1"/>
          </p:nvPr>
        </p:nvSpPr>
        <p:spPr>
          <a:xfrm>
            <a:off x="720000" y="6120000"/>
            <a:ext cx="8640000" cy="360000"/>
          </a:xfrm>
          <a:prstGeom prst="rect">
            <a:avLst/>
          </a:prstGeom>
        </p:spPr>
        <p:txBody>
          <a:bodyPr lIns="0" tIns="0" rIns="0" bIns="0" anchor="ctr"/>
          <a:lstStyle>
            <a:lvl1pPr marL="0" indent="0">
              <a:buFont typeface="Arial" panose="020B0604020202020204" pitchFamily="34" charset="0"/>
              <a:buNone/>
              <a:defRPr sz="1600">
                <a:effectLst/>
                <a:latin typeface="Arial" panose="020B0604020202020204" pitchFamily="34" charset="0"/>
                <a:cs typeface="Arial" panose="020B06040202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Authors</a:t>
            </a:r>
          </a:p>
        </p:txBody>
      </p:sp>
      <p:sp>
        <p:nvSpPr>
          <p:cNvPr id="11" name="Foliennummernplatzhalter 5">
            <a:extLst>
              <a:ext uri="{FF2B5EF4-FFF2-40B4-BE49-F238E27FC236}">
                <a16:creationId xmlns:a16="http://schemas.microsoft.com/office/drawing/2014/main" id="{25786998-C5F9-3D4E-AC7A-3943A6CBAC3F}"/>
              </a:ext>
            </a:extLst>
          </p:cNvPr>
          <p:cNvSpPr>
            <a:spLocks noGrp="1"/>
          </p:cNvSpPr>
          <p:nvPr>
            <p:ph type="sldNum" sz="quarter" idx="4"/>
          </p:nvPr>
        </p:nvSpPr>
        <p:spPr>
          <a:xfrm>
            <a:off x="10980000" y="6655411"/>
            <a:ext cx="691988" cy="223112"/>
          </a:xfrm>
          <a:prstGeom prst="rect">
            <a:avLst/>
          </a:prstGeom>
        </p:spPr>
        <p:txBody>
          <a:bodyPr vert="horz" lIns="91440" tIns="45720" rIns="91440" bIns="45720" rtlCol="0" anchor="ctr"/>
          <a:lstStyle>
            <a:lvl1pPr algn="r">
              <a:defRPr sz="1000">
                <a:solidFill>
                  <a:schemeClr val="bg1"/>
                </a:solidFill>
                <a:latin typeface="Titillium Web" pitchFamily="2" charset="77"/>
              </a:defRPr>
            </a:lvl1pPr>
          </a:lstStyle>
          <a:p>
            <a:fld id="{1FF5481D-800C-4F34-B3D6-C18BC0A4FD2D}" type="slidenum">
              <a:rPr lang="de-CH" smtClean="0"/>
              <a:pPr/>
              <a:t>‹#›</a:t>
            </a:fld>
            <a:endParaRPr lang="de-CH" dirty="0"/>
          </a:p>
        </p:txBody>
      </p:sp>
      <p:sp>
        <p:nvSpPr>
          <p:cNvPr id="12" name="Footer Placeholder 4">
            <a:extLst>
              <a:ext uri="{FF2B5EF4-FFF2-40B4-BE49-F238E27FC236}">
                <a16:creationId xmlns:a16="http://schemas.microsoft.com/office/drawing/2014/main" id="{327254C8-EDAA-4348-8860-7D2D1E73013A}"/>
              </a:ext>
            </a:extLst>
          </p:cNvPr>
          <p:cNvSpPr>
            <a:spLocks noGrp="1"/>
          </p:cNvSpPr>
          <p:nvPr>
            <p:ph type="ftr" sz="quarter" idx="3"/>
          </p:nvPr>
        </p:nvSpPr>
        <p:spPr>
          <a:xfrm>
            <a:off x="450000" y="6660000"/>
            <a:ext cx="5445670" cy="197197"/>
          </a:xfrm>
          <a:prstGeom prst="rect">
            <a:avLst/>
          </a:prstGeom>
        </p:spPr>
        <p:txBody>
          <a:bodyPr/>
          <a:lstStyle>
            <a:lvl1pPr algn="l">
              <a:defRPr sz="1000">
                <a:solidFill>
                  <a:schemeClr val="bg1"/>
                </a:solidFill>
                <a:latin typeface="Titillium Web" pitchFamily="2" charset="77"/>
              </a:defRPr>
            </a:lvl1pPr>
          </a:lstStyle>
          <a:p>
            <a:r>
              <a:rPr lang="en-US" noProof="0"/>
              <a:t>GSERM- Deep Learning: Fundamentals and Applications</a:t>
            </a:r>
          </a:p>
        </p:txBody>
      </p:sp>
      <p:grpSp>
        <p:nvGrpSpPr>
          <p:cNvPr id="13" name="Group 12">
            <a:extLst>
              <a:ext uri="{FF2B5EF4-FFF2-40B4-BE49-F238E27FC236}">
                <a16:creationId xmlns:a16="http://schemas.microsoft.com/office/drawing/2014/main" id="{6B834F63-B254-3F47-95A0-D5E488E42138}"/>
              </a:ext>
            </a:extLst>
          </p:cNvPr>
          <p:cNvGrpSpPr/>
          <p:nvPr userDrawn="1"/>
        </p:nvGrpSpPr>
        <p:grpSpPr>
          <a:xfrm>
            <a:off x="408162" y="188640"/>
            <a:ext cx="3600400" cy="864096"/>
            <a:chOff x="408162" y="188640"/>
            <a:chExt cx="3600400" cy="864096"/>
          </a:xfrm>
        </p:grpSpPr>
        <p:sp>
          <p:nvSpPr>
            <p:cNvPr id="14" name="Rectangle 13">
              <a:extLst>
                <a:ext uri="{FF2B5EF4-FFF2-40B4-BE49-F238E27FC236}">
                  <a16:creationId xmlns:a16="http://schemas.microsoft.com/office/drawing/2014/main" id="{D358EE60-B5FC-CC42-99F2-535084FC45AA}"/>
                </a:ext>
              </a:extLst>
            </p:cNvPr>
            <p:cNvSpPr/>
            <p:nvPr userDrawn="1"/>
          </p:nvSpPr>
          <p:spPr>
            <a:xfrm>
              <a:off x="408162" y="188640"/>
              <a:ext cx="3600400" cy="86409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descr="Shape&#10;&#10;Description automatically generated with medium confidence">
              <a:extLst>
                <a:ext uri="{FF2B5EF4-FFF2-40B4-BE49-F238E27FC236}">
                  <a16:creationId xmlns:a16="http://schemas.microsoft.com/office/drawing/2014/main" id="{F15F181B-E154-1A4D-BB5B-198E8D4161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04000" y="252000"/>
              <a:ext cx="3355207"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21851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5484AD-8AC5-C54C-B8BF-9B5F826572E7}"/>
              </a:ext>
            </a:extLst>
          </p:cNvPr>
          <p:cNvSpPr>
            <a:spLocks noGrp="1"/>
          </p:cNvSpPr>
          <p:nvPr>
            <p:ph type="sldNum" sz="quarter" idx="10"/>
          </p:nvPr>
        </p:nvSpPr>
        <p:spPr/>
        <p:txBody>
          <a:bodyPr/>
          <a:lstStyle/>
          <a:p>
            <a:fld id="{1FF5481D-800C-4F34-B3D6-C18BC0A4FD2D}" type="slidenum">
              <a:rPr lang="de-CH" smtClean="0"/>
              <a:pPr/>
              <a:t>‹#›</a:t>
            </a:fld>
            <a:endParaRPr lang="de-CH" dirty="0"/>
          </a:p>
        </p:txBody>
      </p:sp>
      <p:sp>
        <p:nvSpPr>
          <p:cNvPr id="4" name="Footer Placeholder 3">
            <a:extLst>
              <a:ext uri="{FF2B5EF4-FFF2-40B4-BE49-F238E27FC236}">
                <a16:creationId xmlns:a16="http://schemas.microsoft.com/office/drawing/2014/main" id="{EE067562-5ECE-CD49-AC7F-0529B04707C3}"/>
              </a:ext>
            </a:extLst>
          </p:cNvPr>
          <p:cNvSpPr>
            <a:spLocks noGrp="1"/>
          </p:cNvSpPr>
          <p:nvPr>
            <p:ph type="ftr" sz="quarter" idx="11"/>
          </p:nvPr>
        </p:nvSpPr>
        <p:spPr/>
        <p:txBody>
          <a:bodyPr/>
          <a:lstStyle/>
          <a:p>
            <a:r>
              <a:rPr lang="en-US" noProof="0"/>
              <a:t>GSERM- Deep Learning: Fundamentals and Applications</a:t>
            </a:r>
          </a:p>
        </p:txBody>
      </p:sp>
    </p:spTree>
    <p:extLst>
      <p:ext uri="{BB962C8B-B14F-4D97-AF65-F5344CB8AC3E}">
        <p14:creationId xmlns:p14="http://schemas.microsoft.com/office/powerpoint/2010/main" val="162831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SG - AIML - Slide Top-Title">
    <p:spTree>
      <p:nvGrpSpPr>
        <p:cNvPr id="1" name=""/>
        <p:cNvGrpSpPr/>
        <p:nvPr/>
      </p:nvGrpSpPr>
      <p:grpSpPr>
        <a:xfrm>
          <a:off x="0" y="0"/>
          <a:ext cx="0" cy="0"/>
          <a:chOff x="0" y="0"/>
          <a:chExt cx="0" cy="0"/>
        </a:xfrm>
      </p:grpSpPr>
      <p:sp>
        <p:nvSpPr>
          <p:cNvPr id="8" name="Rechteck 7"/>
          <p:cNvSpPr/>
          <p:nvPr userDrawn="1"/>
        </p:nvSpPr>
        <p:spPr>
          <a:xfrm>
            <a:off x="0" y="6680567"/>
            <a:ext cx="12193588" cy="172800"/>
          </a:xfrm>
          <a:prstGeom prst="rect">
            <a:avLst/>
          </a:prstGeom>
          <a:solidFill>
            <a:srgbClr val="00802F"/>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de-DE" sz="1350">
              <a:solidFill>
                <a:srgbClr val="339933"/>
              </a:solidFill>
            </a:endParaRPr>
          </a:p>
        </p:txBody>
      </p:sp>
      <p:sp>
        <p:nvSpPr>
          <p:cNvPr id="7" name="Titel 1">
            <a:extLst>
              <a:ext uri="{FF2B5EF4-FFF2-40B4-BE49-F238E27FC236}">
                <a16:creationId xmlns:a16="http://schemas.microsoft.com/office/drawing/2014/main" id="{C5A65098-7269-8147-A39E-F496852A7A66}"/>
              </a:ext>
            </a:extLst>
          </p:cNvPr>
          <p:cNvSpPr>
            <a:spLocks noGrp="1"/>
          </p:cNvSpPr>
          <p:nvPr>
            <p:ph type="title"/>
          </p:nvPr>
        </p:nvSpPr>
        <p:spPr>
          <a:xfrm>
            <a:off x="3240000" y="288000"/>
            <a:ext cx="8431988" cy="540000"/>
          </a:xfrm>
          <a:prstGeom prst="rect">
            <a:avLst/>
          </a:prstGeom>
        </p:spPr>
        <p:txBody>
          <a:bodyPr lIns="0" tIns="0" rIns="0" bIns="0">
            <a:noAutofit/>
          </a:bodyPr>
          <a:lstStyle>
            <a:lvl1pPr algn="r">
              <a:defRPr sz="3200" b="1">
                <a:solidFill>
                  <a:schemeClr val="tx1"/>
                </a:solidFill>
                <a:effectLst/>
                <a:latin typeface="Arial" panose="020B0604020202020204" pitchFamily="34" charset="0"/>
                <a:cs typeface="Arial" panose="020B0604020202020204" pitchFamily="34" charset="0"/>
              </a:defRPr>
            </a:lvl1pPr>
          </a:lstStyle>
          <a:p>
            <a:r>
              <a:rPr lang="en-US" noProof="0" dirty="0"/>
              <a:t>Click to edit Master title style</a:t>
            </a:r>
          </a:p>
        </p:txBody>
      </p:sp>
      <p:sp>
        <p:nvSpPr>
          <p:cNvPr id="9" name="Inhaltsplatzhalter 2">
            <a:extLst>
              <a:ext uri="{FF2B5EF4-FFF2-40B4-BE49-F238E27FC236}">
                <a16:creationId xmlns:a16="http://schemas.microsoft.com/office/drawing/2014/main" id="{B72F4952-B697-CF47-90CD-D8CDC623BE97}"/>
              </a:ext>
            </a:extLst>
          </p:cNvPr>
          <p:cNvSpPr>
            <a:spLocks noGrp="1"/>
          </p:cNvSpPr>
          <p:nvPr>
            <p:ph idx="1" hasCustomPrompt="1"/>
          </p:nvPr>
        </p:nvSpPr>
        <p:spPr>
          <a:xfrm>
            <a:off x="696194" y="1412776"/>
            <a:ext cx="10975794" cy="4950000"/>
          </a:xfrm>
          <a:prstGeom prst="rect">
            <a:avLst/>
          </a:prstGeom>
        </p:spPr>
        <p:txBody>
          <a:bodyPr lIns="0" tIns="0" rIns="0" bIns="0">
            <a:noAutofit/>
          </a:bodyPr>
          <a:lstStyle>
            <a:lvl1pPr marL="342900" indent="-342900">
              <a:buFont typeface="Arial" panose="020B0604020202020204" pitchFamily="34" charset="0"/>
              <a:buChar char="•"/>
              <a:defRPr sz="2800">
                <a:effectLst/>
                <a:latin typeface="Arial" panose="020B0604020202020204" pitchFamily="34" charset="0"/>
                <a:cs typeface="Arial" panose="020B0604020202020204" pitchFamily="34" charset="0"/>
              </a:defRPr>
            </a:lvl1pPr>
            <a:lvl2pPr>
              <a:defRPr sz="2400">
                <a:effectLst/>
                <a:latin typeface="Arial" panose="020B0604020202020204" pitchFamily="34" charset="0"/>
                <a:cs typeface="Arial" panose="020B0604020202020204" pitchFamily="34" charset="0"/>
              </a:defRPr>
            </a:lvl2pPr>
            <a:lvl3pPr>
              <a:defRPr sz="2000">
                <a:effectLst/>
                <a:latin typeface="Arial" panose="020B0604020202020204" pitchFamily="34" charset="0"/>
                <a:cs typeface="Arial" panose="020B0604020202020204" pitchFamily="34" charset="0"/>
              </a:defRPr>
            </a:lvl3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0"/>
            <a:endParaRPr lang="en-US" noProof="0" dirty="0"/>
          </a:p>
        </p:txBody>
      </p:sp>
      <p:sp>
        <p:nvSpPr>
          <p:cNvPr id="10" name="Foliennummernplatzhalter 5">
            <a:extLst>
              <a:ext uri="{FF2B5EF4-FFF2-40B4-BE49-F238E27FC236}">
                <a16:creationId xmlns:a16="http://schemas.microsoft.com/office/drawing/2014/main" id="{6B717A2A-F36B-C84D-A79C-8C8C2C8E0906}"/>
              </a:ext>
            </a:extLst>
          </p:cNvPr>
          <p:cNvSpPr>
            <a:spLocks noGrp="1"/>
          </p:cNvSpPr>
          <p:nvPr>
            <p:ph type="sldNum" sz="quarter" idx="4"/>
          </p:nvPr>
        </p:nvSpPr>
        <p:spPr>
          <a:xfrm>
            <a:off x="10980000" y="6655411"/>
            <a:ext cx="691988" cy="223112"/>
          </a:xfrm>
          <a:prstGeom prst="rect">
            <a:avLst/>
          </a:prstGeom>
        </p:spPr>
        <p:txBody>
          <a:bodyPr vert="horz" lIns="91440" tIns="45720" rIns="91440" bIns="45720" rtlCol="0" anchor="ctr"/>
          <a:lstStyle>
            <a:lvl1pPr algn="r">
              <a:defRPr sz="1000">
                <a:solidFill>
                  <a:schemeClr val="bg1"/>
                </a:solidFill>
                <a:latin typeface="Titillium Web" pitchFamily="2" charset="77"/>
              </a:defRPr>
            </a:lvl1pPr>
          </a:lstStyle>
          <a:p>
            <a:fld id="{1FF5481D-800C-4F34-B3D6-C18BC0A4FD2D}" type="slidenum">
              <a:rPr lang="de-CH" smtClean="0"/>
              <a:pPr/>
              <a:t>‹#›</a:t>
            </a:fld>
            <a:endParaRPr lang="de-CH" dirty="0"/>
          </a:p>
        </p:txBody>
      </p:sp>
      <p:sp>
        <p:nvSpPr>
          <p:cNvPr id="11" name="Footer Placeholder 4">
            <a:extLst>
              <a:ext uri="{FF2B5EF4-FFF2-40B4-BE49-F238E27FC236}">
                <a16:creationId xmlns:a16="http://schemas.microsoft.com/office/drawing/2014/main" id="{9AEF7AB1-307F-5949-AE5D-96D9CC1E8D49}"/>
              </a:ext>
            </a:extLst>
          </p:cNvPr>
          <p:cNvSpPr>
            <a:spLocks noGrp="1"/>
          </p:cNvSpPr>
          <p:nvPr>
            <p:ph type="ftr" sz="quarter" idx="3"/>
          </p:nvPr>
        </p:nvSpPr>
        <p:spPr>
          <a:xfrm>
            <a:off x="450000" y="6660000"/>
            <a:ext cx="5445670" cy="197197"/>
          </a:xfrm>
          <a:prstGeom prst="rect">
            <a:avLst/>
          </a:prstGeom>
        </p:spPr>
        <p:txBody>
          <a:bodyPr/>
          <a:lstStyle>
            <a:lvl1pPr algn="l">
              <a:defRPr sz="1000">
                <a:solidFill>
                  <a:schemeClr val="bg1"/>
                </a:solidFill>
                <a:latin typeface="Titillium Web" pitchFamily="2" charset="77"/>
              </a:defRPr>
            </a:lvl1pPr>
          </a:lstStyle>
          <a:p>
            <a:r>
              <a:rPr lang="en-US" noProof="0"/>
              <a:t>GSERM- Deep Learning: Fundamentals and Applications</a:t>
            </a:r>
          </a:p>
        </p:txBody>
      </p:sp>
    </p:spTree>
    <p:extLst>
      <p:ext uri="{BB962C8B-B14F-4D97-AF65-F5344CB8AC3E}">
        <p14:creationId xmlns:p14="http://schemas.microsoft.com/office/powerpoint/2010/main" val="252511406"/>
      </p:ext>
    </p:extLst>
  </p:cSld>
  <p:clrMapOvr>
    <a:masterClrMapping/>
  </p:clrMapOvr>
  <p:extLst>
    <p:ext uri="{DCECCB84-F9BA-43D5-87BE-67443E8EF086}">
      <p15:sldGuideLst xmlns:p15="http://schemas.microsoft.com/office/powerpoint/2012/main">
        <p15:guide id="1" orient="horz" pos="890" userDrawn="1">
          <p15:clr>
            <a:srgbClr val="FBAE40"/>
          </p15:clr>
        </p15:guide>
        <p15:guide id="2" orient="horz" pos="4020" userDrawn="1">
          <p15:clr>
            <a:srgbClr val="FBAE40"/>
          </p15:clr>
        </p15:guide>
        <p15:guide id="3" pos="439" userDrawn="1">
          <p15:clr>
            <a:srgbClr val="FBAE40"/>
          </p15:clr>
        </p15:guide>
        <p15:guide id="4" pos="72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SG - AIML - Slide Lower-Title">
    <p:spTree>
      <p:nvGrpSpPr>
        <p:cNvPr id="1" name=""/>
        <p:cNvGrpSpPr/>
        <p:nvPr/>
      </p:nvGrpSpPr>
      <p:grpSpPr>
        <a:xfrm>
          <a:off x="0" y="0"/>
          <a:ext cx="0" cy="0"/>
          <a:chOff x="0" y="0"/>
          <a:chExt cx="0" cy="0"/>
        </a:xfrm>
      </p:grpSpPr>
      <p:sp>
        <p:nvSpPr>
          <p:cNvPr id="8" name="Rechteck 7"/>
          <p:cNvSpPr/>
          <p:nvPr userDrawn="1"/>
        </p:nvSpPr>
        <p:spPr>
          <a:xfrm>
            <a:off x="0" y="6685200"/>
            <a:ext cx="12193588" cy="172800"/>
          </a:xfrm>
          <a:prstGeom prst="rect">
            <a:avLst/>
          </a:prstGeom>
          <a:solidFill>
            <a:srgbClr val="00802F"/>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de-DE" sz="1350">
              <a:solidFill>
                <a:srgbClr val="339933"/>
              </a:solidFill>
            </a:endParaRPr>
          </a:p>
        </p:txBody>
      </p:sp>
      <p:sp>
        <p:nvSpPr>
          <p:cNvPr id="7" name="Inhaltsplatzhalter 2">
            <a:extLst>
              <a:ext uri="{FF2B5EF4-FFF2-40B4-BE49-F238E27FC236}">
                <a16:creationId xmlns:a16="http://schemas.microsoft.com/office/drawing/2014/main" id="{B3A92FFA-CDCE-694E-B927-0DFB2E8F0443}"/>
              </a:ext>
            </a:extLst>
          </p:cNvPr>
          <p:cNvSpPr>
            <a:spLocks noGrp="1"/>
          </p:cNvSpPr>
          <p:nvPr>
            <p:ph idx="1" hasCustomPrompt="1"/>
          </p:nvPr>
        </p:nvSpPr>
        <p:spPr>
          <a:xfrm>
            <a:off x="696194" y="1789516"/>
            <a:ext cx="10975794" cy="4590000"/>
          </a:xfrm>
          <a:prstGeom prst="rect">
            <a:avLst/>
          </a:prstGeom>
        </p:spPr>
        <p:txBody>
          <a:bodyPr lIns="0" tIns="0" rIns="0" bIns="0">
            <a:noAutofit/>
          </a:bodyPr>
          <a:lstStyle>
            <a:lvl1pPr marL="342900" indent="-342900">
              <a:buFont typeface="Arial" panose="020B0604020202020204" pitchFamily="34" charset="0"/>
              <a:buChar char="•"/>
              <a:defRPr sz="2800">
                <a:effectLst/>
                <a:latin typeface="Arial" panose="020B0604020202020204" pitchFamily="34" charset="0"/>
                <a:cs typeface="Arial" panose="020B0604020202020204" pitchFamily="34" charset="0"/>
              </a:defRPr>
            </a:lvl1pPr>
            <a:lvl2pPr>
              <a:defRPr sz="2400">
                <a:effectLst/>
                <a:latin typeface="Arial" panose="020B0604020202020204" pitchFamily="34" charset="0"/>
                <a:cs typeface="Arial" panose="020B0604020202020204" pitchFamily="34" charset="0"/>
              </a:defRPr>
            </a:lvl2pPr>
            <a:lvl3pPr>
              <a:defRPr sz="2000">
                <a:effectLst/>
                <a:latin typeface="Arial" panose="020B0604020202020204" pitchFamily="34" charset="0"/>
                <a:cs typeface="Arial" panose="020B0604020202020204" pitchFamily="34" charset="0"/>
              </a:defRPr>
            </a:lvl3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0"/>
            <a:endParaRPr lang="en-US" noProof="0" dirty="0"/>
          </a:p>
        </p:txBody>
      </p:sp>
      <p:sp>
        <p:nvSpPr>
          <p:cNvPr id="9" name="Titel 1">
            <a:extLst>
              <a:ext uri="{FF2B5EF4-FFF2-40B4-BE49-F238E27FC236}">
                <a16:creationId xmlns:a16="http://schemas.microsoft.com/office/drawing/2014/main" id="{0215D4F2-AB7F-1244-8447-228FA3DC9BEB}"/>
              </a:ext>
            </a:extLst>
          </p:cNvPr>
          <p:cNvSpPr>
            <a:spLocks noGrp="1"/>
          </p:cNvSpPr>
          <p:nvPr>
            <p:ph type="title"/>
          </p:nvPr>
        </p:nvSpPr>
        <p:spPr>
          <a:xfrm>
            <a:off x="696194" y="1080000"/>
            <a:ext cx="10975794" cy="370800"/>
          </a:xfrm>
          <a:prstGeom prst="rect">
            <a:avLst/>
          </a:prstGeom>
        </p:spPr>
        <p:txBody>
          <a:bodyPr lIns="0" tIns="0" rIns="0" bIns="0">
            <a:noAutofit/>
          </a:bodyPr>
          <a:lstStyle>
            <a:lvl1pPr algn="l">
              <a:defRPr sz="3200" b="1">
                <a:solidFill>
                  <a:schemeClr val="tx1"/>
                </a:solidFill>
                <a:latin typeface="Arial" panose="020B0604020202020204" pitchFamily="34" charset="0"/>
                <a:cs typeface="Arial" panose="020B0604020202020204" pitchFamily="34" charset="0"/>
              </a:defRPr>
            </a:lvl1pPr>
          </a:lstStyle>
          <a:p>
            <a:r>
              <a:rPr lang="en-US" noProof="0" dirty="0"/>
              <a:t>Click to edit Master title style</a:t>
            </a:r>
          </a:p>
        </p:txBody>
      </p:sp>
      <p:sp>
        <p:nvSpPr>
          <p:cNvPr id="10" name="Foliennummernplatzhalter 5">
            <a:extLst>
              <a:ext uri="{FF2B5EF4-FFF2-40B4-BE49-F238E27FC236}">
                <a16:creationId xmlns:a16="http://schemas.microsoft.com/office/drawing/2014/main" id="{CBCF410E-DBEF-554E-A22F-9D2DC0489F52}"/>
              </a:ext>
            </a:extLst>
          </p:cNvPr>
          <p:cNvSpPr>
            <a:spLocks noGrp="1"/>
          </p:cNvSpPr>
          <p:nvPr>
            <p:ph type="sldNum" sz="quarter" idx="4"/>
          </p:nvPr>
        </p:nvSpPr>
        <p:spPr>
          <a:xfrm>
            <a:off x="10980000" y="6655411"/>
            <a:ext cx="691988" cy="223112"/>
          </a:xfrm>
          <a:prstGeom prst="rect">
            <a:avLst/>
          </a:prstGeom>
        </p:spPr>
        <p:txBody>
          <a:bodyPr vert="horz" lIns="91440" tIns="45720" rIns="91440" bIns="45720" rtlCol="0" anchor="ctr"/>
          <a:lstStyle>
            <a:lvl1pPr algn="r">
              <a:defRPr sz="1000">
                <a:solidFill>
                  <a:schemeClr val="bg1"/>
                </a:solidFill>
                <a:latin typeface="Titillium Web" pitchFamily="2" charset="77"/>
              </a:defRPr>
            </a:lvl1pPr>
          </a:lstStyle>
          <a:p>
            <a:fld id="{1FF5481D-800C-4F34-B3D6-C18BC0A4FD2D}" type="slidenum">
              <a:rPr lang="de-CH" smtClean="0"/>
              <a:pPr/>
              <a:t>‹#›</a:t>
            </a:fld>
            <a:endParaRPr lang="de-CH" dirty="0"/>
          </a:p>
        </p:txBody>
      </p:sp>
      <p:sp>
        <p:nvSpPr>
          <p:cNvPr id="13" name="Footer Placeholder 4">
            <a:extLst>
              <a:ext uri="{FF2B5EF4-FFF2-40B4-BE49-F238E27FC236}">
                <a16:creationId xmlns:a16="http://schemas.microsoft.com/office/drawing/2014/main" id="{94AC4796-4DAF-DE4E-BF70-B25AB145EA6E}"/>
              </a:ext>
            </a:extLst>
          </p:cNvPr>
          <p:cNvSpPr>
            <a:spLocks noGrp="1"/>
          </p:cNvSpPr>
          <p:nvPr>
            <p:ph type="ftr" sz="quarter" idx="3"/>
          </p:nvPr>
        </p:nvSpPr>
        <p:spPr>
          <a:xfrm>
            <a:off x="450000" y="6660000"/>
            <a:ext cx="5445670" cy="197197"/>
          </a:xfrm>
          <a:prstGeom prst="rect">
            <a:avLst/>
          </a:prstGeom>
        </p:spPr>
        <p:txBody>
          <a:bodyPr/>
          <a:lstStyle>
            <a:lvl1pPr algn="l">
              <a:defRPr sz="1000">
                <a:solidFill>
                  <a:schemeClr val="bg1"/>
                </a:solidFill>
                <a:latin typeface="Titillium Web" pitchFamily="2" charset="77"/>
              </a:defRPr>
            </a:lvl1pPr>
          </a:lstStyle>
          <a:p>
            <a:r>
              <a:rPr lang="en-US" noProof="0"/>
              <a:t>GSERM- Deep Learning: Fundamentals and Applications</a:t>
            </a:r>
          </a:p>
        </p:txBody>
      </p:sp>
    </p:spTree>
    <p:extLst>
      <p:ext uri="{BB962C8B-B14F-4D97-AF65-F5344CB8AC3E}">
        <p14:creationId xmlns:p14="http://schemas.microsoft.com/office/powerpoint/2010/main" val="3495106844"/>
      </p:ext>
    </p:extLst>
  </p:cSld>
  <p:clrMapOvr>
    <a:masterClrMapping/>
  </p:clrMapOvr>
  <p:extLst>
    <p:ext uri="{DCECCB84-F9BA-43D5-87BE-67443E8EF086}">
      <p15:sldGuideLst xmlns:p15="http://schemas.microsoft.com/office/powerpoint/2012/main">
        <p15:guide id="1" pos="439" userDrawn="1">
          <p15:clr>
            <a:srgbClr val="FBAE40"/>
          </p15:clr>
        </p15:guide>
        <p15:guide id="2" pos="7242" userDrawn="1">
          <p15:clr>
            <a:srgbClr val="FBAE40"/>
          </p15:clr>
        </p15:guide>
        <p15:guide id="3" orient="horz" pos="1117" userDrawn="1">
          <p15:clr>
            <a:srgbClr val="547EBF"/>
          </p15:clr>
        </p15:guide>
        <p15:guide id="4" orient="horz" pos="4020" userDrawn="1">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32120C-F7B3-C743-AF92-8B1552D73D76}"/>
              </a:ext>
            </a:extLst>
          </p:cNvPr>
          <p:cNvSpPr>
            <a:spLocks noGrp="1"/>
          </p:cNvSpPr>
          <p:nvPr>
            <p:ph type="sldNum" sz="quarter" idx="10"/>
          </p:nvPr>
        </p:nvSpPr>
        <p:spPr/>
        <p:txBody>
          <a:bodyPr/>
          <a:lstStyle/>
          <a:p>
            <a:fld id="{1FF5481D-800C-4F34-B3D6-C18BC0A4FD2D}" type="slidenum">
              <a:rPr lang="de-CH" smtClean="0"/>
              <a:pPr/>
              <a:t>‹#›</a:t>
            </a:fld>
            <a:endParaRPr lang="de-CH" dirty="0"/>
          </a:p>
        </p:txBody>
      </p:sp>
      <p:sp>
        <p:nvSpPr>
          <p:cNvPr id="4" name="Footer Placeholder 3">
            <a:extLst>
              <a:ext uri="{FF2B5EF4-FFF2-40B4-BE49-F238E27FC236}">
                <a16:creationId xmlns:a16="http://schemas.microsoft.com/office/drawing/2014/main" id="{68E96694-9FB3-0D4F-A0D6-BDB839783D90}"/>
              </a:ext>
            </a:extLst>
          </p:cNvPr>
          <p:cNvSpPr>
            <a:spLocks noGrp="1"/>
          </p:cNvSpPr>
          <p:nvPr>
            <p:ph type="ftr" sz="quarter" idx="11"/>
          </p:nvPr>
        </p:nvSpPr>
        <p:spPr/>
        <p:txBody>
          <a:bodyPr/>
          <a:lstStyle/>
          <a:p>
            <a:r>
              <a:rPr lang="en-US" noProof="0"/>
              <a:t>GSERM- Deep Learning: Fundamentals and Applications</a:t>
            </a:r>
          </a:p>
        </p:txBody>
      </p:sp>
      <p:pic>
        <p:nvPicPr>
          <p:cNvPr id="5" name="Picture 4">
            <a:extLst>
              <a:ext uri="{FF2B5EF4-FFF2-40B4-BE49-F238E27FC236}">
                <a16:creationId xmlns:a16="http://schemas.microsoft.com/office/drawing/2014/main" id="{E499EE45-B2EC-4248-A251-B819854BBEF7}"/>
              </a:ext>
            </a:extLst>
          </p:cNvPr>
          <p:cNvPicPr>
            <a:picLocks noChangeAspect="1"/>
          </p:cNvPicPr>
          <p:nvPr userDrawn="1"/>
        </p:nvPicPr>
        <p:blipFill rotWithShape="1">
          <a:blip r:embed="rId2"/>
          <a:srcRect l="16843" t="41649" r="-81" b="60"/>
          <a:stretch/>
        </p:blipFill>
        <p:spPr>
          <a:xfrm>
            <a:off x="0" y="980728"/>
            <a:ext cx="12217474" cy="5692683"/>
          </a:xfrm>
          <a:prstGeom prst="rect">
            <a:avLst/>
          </a:prstGeom>
          <a:effectLst>
            <a:innerShdw blurRad="63500" dist="50800" dir="16200000">
              <a:prstClr val="black">
                <a:alpha val="50000"/>
              </a:prstClr>
            </a:innerShdw>
          </a:effectLst>
        </p:spPr>
      </p:pic>
      <p:sp>
        <p:nvSpPr>
          <p:cNvPr id="6" name="Titel 1">
            <a:extLst>
              <a:ext uri="{FF2B5EF4-FFF2-40B4-BE49-F238E27FC236}">
                <a16:creationId xmlns:a16="http://schemas.microsoft.com/office/drawing/2014/main" id="{377EB823-C320-284D-8D51-F287A01803F1}"/>
              </a:ext>
            </a:extLst>
          </p:cNvPr>
          <p:cNvSpPr>
            <a:spLocks noGrp="1"/>
          </p:cNvSpPr>
          <p:nvPr>
            <p:ph type="title"/>
          </p:nvPr>
        </p:nvSpPr>
        <p:spPr>
          <a:xfrm>
            <a:off x="3137415" y="5673884"/>
            <a:ext cx="8431987" cy="540000"/>
          </a:xfrm>
          <a:prstGeom prst="rect">
            <a:avLst/>
          </a:prstGeom>
        </p:spPr>
        <p:txBody>
          <a:bodyPr lIns="0" tIns="0" rIns="0" bIns="0" anchor="b">
            <a:noAutofit/>
          </a:bodyPr>
          <a:lstStyle>
            <a:lvl1pPr algn="r">
              <a:defRPr sz="4200" b="0">
                <a:solidFill>
                  <a:schemeClr val="tx1"/>
                </a:solidFill>
                <a:effectLst/>
                <a:latin typeface="Arial" panose="020B0604020202020204" pitchFamily="34" charset="0"/>
                <a:cs typeface="Arial" panose="020B0604020202020204" pitchFamily="34" charset="0"/>
              </a:defRPr>
            </a:lvl1pPr>
          </a:lstStyle>
          <a:p>
            <a:r>
              <a:rPr lang="en-US" noProof="0" dirty="0"/>
              <a:t>Click to edit Master title style</a:t>
            </a:r>
          </a:p>
        </p:txBody>
      </p:sp>
    </p:spTree>
    <p:extLst>
      <p:ext uri="{BB962C8B-B14F-4D97-AF65-F5344CB8AC3E}">
        <p14:creationId xmlns:p14="http://schemas.microsoft.com/office/powerpoint/2010/main" val="72970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A90A9D-5E71-AE48-BB26-E437F906A882}"/>
              </a:ext>
            </a:extLst>
          </p:cNvPr>
          <p:cNvSpPr/>
          <p:nvPr userDrawn="1"/>
        </p:nvSpPr>
        <p:spPr>
          <a:xfrm>
            <a:off x="-23886" y="979802"/>
            <a:ext cx="12313368" cy="5898721"/>
          </a:xfrm>
          <a:prstGeom prst="rect">
            <a:avLst/>
          </a:prstGeom>
          <a:solidFill>
            <a:schemeClr val="tx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3">
            <a:extLst>
              <a:ext uri="{FF2B5EF4-FFF2-40B4-BE49-F238E27FC236}">
                <a16:creationId xmlns:a16="http://schemas.microsoft.com/office/drawing/2014/main" id="{50F909DB-1786-F041-B238-DC6D410AB8A9}"/>
              </a:ext>
            </a:extLst>
          </p:cNvPr>
          <p:cNvSpPr>
            <a:spLocks noChangeAspect="1"/>
          </p:cNvSpPr>
          <p:nvPr userDrawn="1"/>
        </p:nvSpPr>
        <p:spPr>
          <a:xfrm>
            <a:off x="6768752" y="4581128"/>
            <a:ext cx="5520730" cy="6049598"/>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rgbClr val="00802F"/>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CH" sz="1350" b="0" i="0" u="none" strike="noStrike" kern="0" cap="none" spc="0" normalizeH="0" baseline="0" noProof="0">
              <a:ln>
                <a:noFill/>
              </a:ln>
              <a:solidFill>
                <a:prstClr val="white"/>
              </a:solidFill>
              <a:effectLst/>
              <a:uLnTx/>
              <a:uFillTx/>
              <a:latin typeface="Gill Sans Nova"/>
              <a:ea typeface="+mn-ea"/>
              <a:cs typeface="+mn-cs"/>
            </a:endParaRPr>
          </a:p>
        </p:txBody>
      </p:sp>
      <p:sp>
        <p:nvSpPr>
          <p:cNvPr id="3" name="Slide Number Placeholder 2">
            <a:extLst>
              <a:ext uri="{FF2B5EF4-FFF2-40B4-BE49-F238E27FC236}">
                <a16:creationId xmlns:a16="http://schemas.microsoft.com/office/drawing/2014/main" id="{70CE2ED5-BA0A-B145-B37B-FF868F358612}"/>
              </a:ext>
            </a:extLst>
          </p:cNvPr>
          <p:cNvSpPr>
            <a:spLocks noGrp="1"/>
          </p:cNvSpPr>
          <p:nvPr>
            <p:ph type="sldNum" sz="quarter" idx="10"/>
          </p:nvPr>
        </p:nvSpPr>
        <p:spPr/>
        <p:txBody>
          <a:bodyPr/>
          <a:lstStyle/>
          <a:p>
            <a:fld id="{1FF5481D-800C-4F34-B3D6-C18BC0A4FD2D}" type="slidenum">
              <a:rPr lang="de-CH" smtClean="0"/>
              <a:pPr/>
              <a:t>‹#›</a:t>
            </a:fld>
            <a:endParaRPr lang="de-CH" dirty="0"/>
          </a:p>
        </p:txBody>
      </p:sp>
      <p:sp>
        <p:nvSpPr>
          <p:cNvPr id="4" name="Footer Placeholder 3">
            <a:extLst>
              <a:ext uri="{FF2B5EF4-FFF2-40B4-BE49-F238E27FC236}">
                <a16:creationId xmlns:a16="http://schemas.microsoft.com/office/drawing/2014/main" id="{7B7B6294-1F78-764D-9071-FE8A563EF8E6}"/>
              </a:ext>
            </a:extLst>
          </p:cNvPr>
          <p:cNvSpPr>
            <a:spLocks noGrp="1"/>
          </p:cNvSpPr>
          <p:nvPr>
            <p:ph type="ftr" sz="quarter" idx="11"/>
          </p:nvPr>
        </p:nvSpPr>
        <p:spPr/>
        <p:txBody>
          <a:bodyPr/>
          <a:lstStyle/>
          <a:p>
            <a:r>
              <a:rPr lang="en-US" noProof="0"/>
              <a:t>GSERM- Deep Learning: Fundamentals and Applications</a:t>
            </a:r>
          </a:p>
        </p:txBody>
      </p:sp>
      <p:sp>
        <p:nvSpPr>
          <p:cNvPr id="7" name="Title 1">
            <a:extLst>
              <a:ext uri="{FF2B5EF4-FFF2-40B4-BE49-F238E27FC236}">
                <a16:creationId xmlns:a16="http://schemas.microsoft.com/office/drawing/2014/main" id="{73BF1B8C-811D-674A-815F-FC76B2F56135}"/>
              </a:ext>
            </a:extLst>
          </p:cNvPr>
          <p:cNvSpPr>
            <a:spLocks noGrp="1"/>
          </p:cNvSpPr>
          <p:nvPr>
            <p:ph type="title"/>
          </p:nvPr>
        </p:nvSpPr>
        <p:spPr>
          <a:xfrm>
            <a:off x="999126" y="2492896"/>
            <a:ext cx="9793088" cy="2496171"/>
          </a:xfrm>
          <a:prstGeom prst="rect">
            <a:avLst/>
          </a:prstGeom>
        </p:spPr>
        <p:txBody>
          <a:bodyPr anchor="b">
            <a:normAutofit/>
          </a:bodyPr>
          <a:lstStyle>
            <a:lvl1pPr marL="0" indent="0" algn="l">
              <a:lnSpc>
                <a:spcPts val="5200"/>
              </a:lnSpc>
              <a:buFont typeface="+mj-lt"/>
              <a:buNone/>
              <a:defRPr sz="5000">
                <a:solidFill>
                  <a:schemeClr val="bg1"/>
                </a:solidFill>
                <a:latin typeface="Arial" panose="020B0604020202020204" pitchFamily="34" charset="0"/>
                <a:cs typeface="Arial" panose="020B0604020202020204" pitchFamily="34" charset="0"/>
              </a:defRPr>
            </a:lvl1pPr>
          </a:lstStyle>
          <a:p>
            <a:r>
              <a:rPr lang="de-CH" dirty="0"/>
              <a:t>Click </a:t>
            </a:r>
            <a:r>
              <a:rPr lang="de-CH" dirty="0" err="1"/>
              <a:t>to</a:t>
            </a:r>
            <a:r>
              <a:rPr lang="de-CH" dirty="0"/>
              <a:t> </a:t>
            </a:r>
            <a:r>
              <a:rPr lang="de-CH" dirty="0" err="1"/>
              <a:t>edit</a:t>
            </a:r>
            <a:r>
              <a:rPr lang="de-CH" dirty="0"/>
              <a:t> Master title style</a:t>
            </a:r>
          </a:p>
        </p:txBody>
      </p:sp>
    </p:spTree>
    <p:extLst>
      <p:ext uri="{BB962C8B-B14F-4D97-AF65-F5344CB8AC3E}">
        <p14:creationId xmlns:p14="http://schemas.microsoft.com/office/powerpoint/2010/main" val="3010092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Rechteck 7">
            <a:extLst>
              <a:ext uri="{FF2B5EF4-FFF2-40B4-BE49-F238E27FC236}">
                <a16:creationId xmlns:a16="http://schemas.microsoft.com/office/drawing/2014/main" id="{4CF15793-93D6-DA4D-92E2-0584E01F40CB}"/>
              </a:ext>
            </a:extLst>
          </p:cNvPr>
          <p:cNvSpPr/>
          <p:nvPr userDrawn="1"/>
        </p:nvSpPr>
        <p:spPr>
          <a:xfrm>
            <a:off x="0" y="6681600"/>
            <a:ext cx="12193588" cy="172800"/>
          </a:xfrm>
          <a:prstGeom prst="rect">
            <a:avLst/>
          </a:prstGeom>
          <a:solidFill>
            <a:srgbClr val="00802F"/>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de-DE" sz="1350">
              <a:solidFill>
                <a:srgbClr val="339933"/>
              </a:solidFill>
            </a:endParaRPr>
          </a:p>
        </p:txBody>
      </p:sp>
      <p:pic>
        <p:nvPicPr>
          <p:cNvPr id="7" name="Picture 9" descr="Shape&#10;&#10;Description automatically generated with medium confidence">
            <a:extLst>
              <a:ext uri="{FF2B5EF4-FFF2-40B4-BE49-F238E27FC236}">
                <a16:creationId xmlns:a16="http://schemas.microsoft.com/office/drawing/2014/main" id="{67A27530-10B4-654B-8FD0-F194672E10B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80170" y="252000"/>
            <a:ext cx="2064508" cy="44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liennummernplatzhalter 5">
            <a:extLst>
              <a:ext uri="{FF2B5EF4-FFF2-40B4-BE49-F238E27FC236}">
                <a16:creationId xmlns:a16="http://schemas.microsoft.com/office/drawing/2014/main" id="{2A190AA2-FDE6-1F47-B5C0-FEB50342EF62}"/>
              </a:ext>
            </a:extLst>
          </p:cNvPr>
          <p:cNvSpPr>
            <a:spLocks noGrp="1"/>
          </p:cNvSpPr>
          <p:nvPr>
            <p:ph type="sldNum" sz="quarter" idx="4"/>
          </p:nvPr>
        </p:nvSpPr>
        <p:spPr>
          <a:xfrm>
            <a:off x="10980000" y="6655411"/>
            <a:ext cx="691988" cy="223112"/>
          </a:xfrm>
          <a:prstGeom prst="rect">
            <a:avLst/>
          </a:prstGeom>
        </p:spPr>
        <p:txBody>
          <a:bodyPr vert="horz" lIns="91440" tIns="45720" rIns="91440" bIns="45720" rtlCol="0" anchor="ctr"/>
          <a:lstStyle>
            <a:lvl1pPr algn="r">
              <a:defRPr sz="1000">
                <a:solidFill>
                  <a:schemeClr val="bg1"/>
                </a:solidFill>
                <a:latin typeface="Titillium Web" pitchFamily="2" charset="77"/>
              </a:defRPr>
            </a:lvl1pPr>
          </a:lstStyle>
          <a:p>
            <a:fld id="{1FF5481D-800C-4F34-B3D6-C18BC0A4FD2D}" type="slidenum">
              <a:rPr lang="de-CH" smtClean="0"/>
              <a:pPr/>
              <a:t>‹#›</a:t>
            </a:fld>
            <a:endParaRPr lang="de-CH" dirty="0"/>
          </a:p>
        </p:txBody>
      </p:sp>
      <p:sp>
        <p:nvSpPr>
          <p:cNvPr id="11" name="Footer Placeholder 4">
            <a:extLst>
              <a:ext uri="{FF2B5EF4-FFF2-40B4-BE49-F238E27FC236}">
                <a16:creationId xmlns:a16="http://schemas.microsoft.com/office/drawing/2014/main" id="{3F1960BE-84D8-5A40-940D-B62560D3315B}"/>
              </a:ext>
            </a:extLst>
          </p:cNvPr>
          <p:cNvSpPr>
            <a:spLocks noGrp="1"/>
          </p:cNvSpPr>
          <p:nvPr>
            <p:ph type="ftr" sz="quarter" idx="3"/>
          </p:nvPr>
        </p:nvSpPr>
        <p:spPr>
          <a:xfrm>
            <a:off x="450000" y="6660000"/>
            <a:ext cx="5445670" cy="197197"/>
          </a:xfrm>
          <a:prstGeom prst="rect">
            <a:avLst/>
          </a:prstGeom>
        </p:spPr>
        <p:txBody>
          <a:bodyPr/>
          <a:lstStyle>
            <a:lvl1pPr algn="l">
              <a:defRPr sz="1000">
                <a:solidFill>
                  <a:schemeClr val="bg1"/>
                </a:solidFill>
                <a:latin typeface="Titillium Web" pitchFamily="2" charset="77"/>
              </a:defRPr>
            </a:lvl1pPr>
          </a:lstStyle>
          <a:p>
            <a:r>
              <a:rPr lang="en-US" noProof="0"/>
              <a:t>GSERM- Deep Learning: Fundamentals and Applications</a:t>
            </a:r>
            <a:endParaRPr lang="en-US" noProof="0" dirty="0"/>
          </a:p>
        </p:txBody>
      </p:sp>
    </p:spTree>
    <p:extLst>
      <p:ext uri="{BB962C8B-B14F-4D97-AF65-F5344CB8AC3E}">
        <p14:creationId xmlns:p14="http://schemas.microsoft.com/office/powerpoint/2010/main" val="243352592"/>
      </p:ext>
    </p:extLst>
  </p:cSld>
  <p:clrMap bg1="lt1" tx1="dk1" bg2="lt2" tx2="dk2" accent1="accent1" accent2="accent2" accent3="accent3" accent4="accent4" accent5="accent5" accent6="accent6" hlink="hlink" folHlink="folHlink"/>
  <p:sldLayoutIdLst>
    <p:sldLayoutId id="2147483753" r:id="rId1"/>
    <p:sldLayoutId id="2147483748" r:id="rId2"/>
    <p:sldLayoutId id="2147483741" r:id="rId3"/>
    <p:sldLayoutId id="2147483740" r:id="rId4"/>
    <p:sldLayoutId id="2147483747" r:id="rId5"/>
    <p:sldLayoutId id="2147483751" r:id="rId6"/>
  </p:sldLayoutIdLst>
  <p:hf hdr="0" dt="0"/>
  <p:txStyles>
    <p:titleStyle>
      <a:lvl1pPr algn="r" defTabSz="685800" rtl="0" eaLnBrk="1" latinLnBrk="0" hangingPunct="1">
        <a:spcBef>
          <a:spcPct val="0"/>
        </a:spcBef>
        <a:buNone/>
        <a:defRPr sz="3200" kern="1200">
          <a:solidFill>
            <a:schemeClr val="tx1">
              <a:lumMod val="85000"/>
              <a:lumOff val="15000"/>
            </a:schemeClr>
          </a:solidFill>
          <a:latin typeface="Titillium Web" pitchFamily="2" charset="77"/>
          <a:ea typeface="+mj-ea"/>
          <a:cs typeface="+mj-cs"/>
        </a:defRPr>
      </a:lvl1pPr>
    </p:titleStyle>
    <p:bodyStyle>
      <a:lvl1pPr marL="342900" marR="0" indent="-342900" algn="l" defTabSz="685800" rtl="0" eaLnBrk="1" fontAlgn="auto" latinLnBrk="0" hangingPunct="1">
        <a:lnSpc>
          <a:spcPct val="100000"/>
        </a:lnSpc>
        <a:spcBef>
          <a:spcPct val="20000"/>
        </a:spcBef>
        <a:spcAft>
          <a:spcPts val="0"/>
        </a:spcAft>
        <a:buClrTx/>
        <a:buSzTx/>
        <a:buFont typeface="+mj-lt"/>
        <a:buAutoNum type="arabicPeriod"/>
        <a:tabLst/>
        <a:defRPr sz="2800" b="0" kern="1200" cap="none" spc="0">
          <a:ln w="0"/>
          <a:solidFill>
            <a:schemeClr val="tx1"/>
          </a:solidFill>
          <a:effectLst>
            <a:outerShdw blurRad="38100" dist="19050" dir="2700000" algn="tl" rotWithShape="0">
              <a:schemeClr val="dk1">
                <a:alpha val="40000"/>
              </a:schemeClr>
            </a:outerShdw>
          </a:effectLst>
          <a:latin typeface="Titillium Web" pitchFamily="2" charset="77"/>
          <a:ea typeface="+mn-ea"/>
          <a:cs typeface="+mn-cs"/>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500" kern="1200">
          <a:solidFill>
            <a:schemeClr val="tx1"/>
          </a:solidFill>
          <a:latin typeface="Titillium Web" pitchFamily="2" charset="77"/>
          <a:ea typeface="+mn-ea"/>
          <a:cs typeface="+mn-cs"/>
        </a:defRPr>
      </a:lvl2pPr>
      <a:lvl3pPr marL="857250" marR="0" indent="-171450" algn="l" defTabSz="685800" rtl="0" eaLnBrk="1" fontAlgn="auto" latinLnBrk="0" hangingPunct="1">
        <a:lnSpc>
          <a:spcPct val="100000"/>
        </a:lnSpc>
        <a:spcBef>
          <a:spcPct val="20000"/>
        </a:spcBef>
        <a:spcAft>
          <a:spcPts val="0"/>
        </a:spcAft>
        <a:buClrTx/>
        <a:buSzTx/>
        <a:buFont typeface="Arial" pitchFamily="34" charset="0"/>
        <a:buChar char="•"/>
        <a:tabLst/>
        <a:defRPr sz="1350" kern="1200">
          <a:solidFill>
            <a:schemeClr val="tx1"/>
          </a:solidFill>
          <a:latin typeface="Titillium Web" pitchFamily="2" charset="77"/>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6851C2-568D-BF44-862A-7CF4FC7A2A96}"/>
              </a:ext>
            </a:extLst>
          </p:cNvPr>
          <p:cNvSpPr>
            <a:spLocks noGrp="1"/>
          </p:cNvSpPr>
          <p:nvPr>
            <p:ph type="sldNum" sz="quarter" idx="4"/>
          </p:nvPr>
        </p:nvSpPr>
        <p:spPr/>
        <p:txBody>
          <a:bodyPr/>
          <a:lstStyle/>
          <a:p>
            <a:fld id="{1FF5481D-800C-4F34-B3D6-C18BC0A4FD2D}" type="slidenum">
              <a:rPr lang="de-CH" smtClean="0"/>
              <a:pPr/>
              <a:t>1</a:t>
            </a:fld>
            <a:endParaRPr lang="de-CH" dirty="0"/>
          </a:p>
        </p:txBody>
      </p:sp>
      <p:sp>
        <p:nvSpPr>
          <p:cNvPr id="7" name="Footer Placeholder 6">
            <a:extLst>
              <a:ext uri="{FF2B5EF4-FFF2-40B4-BE49-F238E27FC236}">
                <a16:creationId xmlns:a16="http://schemas.microsoft.com/office/drawing/2014/main" id="{E6C93090-E6AA-8C45-AFFB-FEDCCC7253E9}"/>
              </a:ext>
            </a:extLst>
          </p:cNvPr>
          <p:cNvSpPr>
            <a:spLocks noGrp="1"/>
          </p:cNvSpPr>
          <p:nvPr>
            <p:ph type="ftr" sz="quarter" idx="3"/>
          </p:nvPr>
        </p:nvSpPr>
        <p:spPr/>
        <p:txBody>
          <a:bodyPr/>
          <a:lstStyle/>
          <a:p>
            <a:r>
              <a:rPr lang="en-US" noProof="0"/>
              <a:t>GSERM- Deep Learning: Fundamentals and Applications</a:t>
            </a:r>
          </a:p>
        </p:txBody>
      </p:sp>
      <p:sp>
        <p:nvSpPr>
          <p:cNvPr id="3" name="Subtitle 2">
            <a:extLst>
              <a:ext uri="{FF2B5EF4-FFF2-40B4-BE49-F238E27FC236}">
                <a16:creationId xmlns:a16="http://schemas.microsoft.com/office/drawing/2014/main" id="{459BD31F-8570-57BE-B9BA-CD61A64B1508}"/>
              </a:ext>
            </a:extLst>
          </p:cNvPr>
          <p:cNvSpPr>
            <a:spLocks noGrp="1"/>
          </p:cNvSpPr>
          <p:nvPr>
            <p:ph type="subTitle" idx="1"/>
          </p:nvPr>
        </p:nvSpPr>
        <p:spPr/>
        <p:txBody>
          <a:bodyPr/>
          <a:lstStyle/>
          <a:p>
            <a:r>
              <a:rPr lang="en-US" altLang="de-DE" dirty="0">
                <a:ln w="0">
                  <a:noFill/>
                </a:ln>
              </a:rPr>
              <a:t>GSERM - Deep Learning: Fundamentals and Applications (202</a:t>
            </a:r>
            <a:r>
              <a:rPr lang="sk-SK" altLang="de-DE" dirty="0">
                <a:ln w="0">
                  <a:noFill/>
                </a:ln>
              </a:rPr>
              <a:t>4</a:t>
            </a:r>
            <a:r>
              <a:rPr lang="en-US" altLang="de-DE" dirty="0">
                <a:ln w="0">
                  <a:noFill/>
                </a:ln>
              </a:rPr>
              <a:t>)</a:t>
            </a:r>
            <a:endParaRPr lang="en-US" dirty="0">
              <a:ln w="0">
                <a:noFill/>
              </a:ln>
            </a:endParaRPr>
          </a:p>
        </p:txBody>
      </p:sp>
      <p:sp>
        <p:nvSpPr>
          <p:cNvPr id="6" name="Title 5">
            <a:extLst>
              <a:ext uri="{FF2B5EF4-FFF2-40B4-BE49-F238E27FC236}">
                <a16:creationId xmlns:a16="http://schemas.microsoft.com/office/drawing/2014/main" id="{DE5CBC19-542A-8F49-7309-5F1E1D5CE135}"/>
              </a:ext>
            </a:extLst>
          </p:cNvPr>
          <p:cNvSpPr>
            <a:spLocks noGrp="1"/>
          </p:cNvSpPr>
          <p:nvPr>
            <p:ph type="title"/>
          </p:nvPr>
        </p:nvSpPr>
        <p:spPr/>
        <p:txBody>
          <a:bodyPr/>
          <a:lstStyle/>
          <a:p>
            <a:r>
              <a:rPr lang="sk-SK" dirty="0"/>
              <a:t>My </a:t>
            </a:r>
            <a:r>
              <a:rPr lang="sk-SK" dirty="0" err="1"/>
              <a:t>olivernet</a:t>
            </a:r>
            <a:r>
              <a:rPr lang="sk-SK" dirty="0"/>
              <a:t> CNN</a:t>
            </a:r>
            <a:endParaRPr lang="en-US" dirty="0"/>
          </a:p>
        </p:txBody>
      </p:sp>
      <p:sp>
        <p:nvSpPr>
          <p:cNvPr id="12" name="Text Placeholder 11">
            <a:extLst>
              <a:ext uri="{FF2B5EF4-FFF2-40B4-BE49-F238E27FC236}">
                <a16:creationId xmlns:a16="http://schemas.microsoft.com/office/drawing/2014/main" id="{E2C1BCB2-F3B3-EEBC-167E-7555A579A7D5}"/>
              </a:ext>
            </a:extLst>
          </p:cNvPr>
          <p:cNvSpPr>
            <a:spLocks noGrp="1"/>
          </p:cNvSpPr>
          <p:nvPr>
            <p:ph type="body" sz="quarter" idx="12"/>
          </p:nvPr>
        </p:nvSpPr>
        <p:spPr/>
        <p:txBody>
          <a:bodyPr/>
          <a:lstStyle/>
          <a:p>
            <a:r>
              <a:rPr lang="sk-SK" dirty="0"/>
              <a:t>Joachim Oliver Mampouya</a:t>
            </a:r>
            <a:endParaRPr lang="en-US" dirty="0"/>
          </a:p>
        </p:txBody>
      </p:sp>
    </p:spTree>
    <p:extLst>
      <p:ext uri="{BB962C8B-B14F-4D97-AF65-F5344CB8AC3E}">
        <p14:creationId xmlns:p14="http://schemas.microsoft.com/office/powerpoint/2010/main" val="218055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23AC06-D642-2734-342E-AFEA10C1F6EC}"/>
              </a:ext>
            </a:extLst>
          </p:cNvPr>
          <p:cNvSpPr>
            <a:spLocks noGrp="1"/>
          </p:cNvSpPr>
          <p:nvPr>
            <p:ph type="title"/>
          </p:nvPr>
        </p:nvSpPr>
        <p:spPr/>
        <p:txBody>
          <a:bodyPr/>
          <a:lstStyle/>
          <a:p>
            <a:r>
              <a:rPr lang="sk-SK" sz="2700" dirty="0" err="1"/>
              <a:t>Architecture</a:t>
            </a:r>
            <a:r>
              <a:rPr lang="sk-SK" sz="2700" dirty="0"/>
              <a:t> - </a:t>
            </a:r>
            <a:r>
              <a:rPr lang="sk-SK" sz="2700" dirty="0" err="1"/>
              <a:t>Baseline</a:t>
            </a:r>
            <a:r>
              <a:rPr lang="sk-SK" sz="2700" dirty="0"/>
              <a:t> (top) </a:t>
            </a:r>
            <a:r>
              <a:rPr lang="sk-SK" sz="2700" dirty="0" err="1"/>
              <a:t>vs</a:t>
            </a:r>
            <a:r>
              <a:rPr lang="sk-SK" sz="2700" dirty="0"/>
              <a:t> </a:t>
            </a:r>
            <a:r>
              <a:rPr lang="sk-SK" sz="2700" dirty="0" err="1"/>
              <a:t>Improved</a:t>
            </a:r>
            <a:r>
              <a:rPr lang="sk-SK" sz="2700" dirty="0"/>
              <a:t> (</a:t>
            </a:r>
            <a:r>
              <a:rPr lang="sk-SK" sz="2700" dirty="0" err="1"/>
              <a:t>bottom</a:t>
            </a:r>
            <a:r>
              <a:rPr lang="sk-SK" sz="2700" dirty="0"/>
              <a:t>)</a:t>
            </a:r>
            <a:endParaRPr lang="en-US" sz="2700" dirty="0"/>
          </a:p>
        </p:txBody>
      </p:sp>
      <p:sp>
        <p:nvSpPr>
          <p:cNvPr id="5" name="Slide Number Placeholder 4">
            <a:extLst>
              <a:ext uri="{FF2B5EF4-FFF2-40B4-BE49-F238E27FC236}">
                <a16:creationId xmlns:a16="http://schemas.microsoft.com/office/drawing/2014/main" id="{C4CBA536-AAA3-95D0-0D2C-56ADBF8DFFCE}"/>
              </a:ext>
            </a:extLst>
          </p:cNvPr>
          <p:cNvSpPr>
            <a:spLocks noGrp="1"/>
          </p:cNvSpPr>
          <p:nvPr>
            <p:ph type="sldNum" sz="quarter" idx="4"/>
          </p:nvPr>
        </p:nvSpPr>
        <p:spPr/>
        <p:txBody>
          <a:bodyPr/>
          <a:lstStyle/>
          <a:p>
            <a:fld id="{1FF5481D-800C-4F34-B3D6-C18BC0A4FD2D}" type="slidenum">
              <a:rPr lang="de-CH" smtClean="0"/>
              <a:pPr/>
              <a:t>2</a:t>
            </a:fld>
            <a:endParaRPr lang="de-CH" dirty="0"/>
          </a:p>
        </p:txBody>
      </p:sp>
      <p:sp>
        <p:nvSpPr>
          <p:cNvPr id="6" name="Footer Placeholder 5">
            <a:extLst>
              <a:ext uri="{FF2B5EF4-FFF2-40B4-BE49-F238E27FC236}">
                <a16:creationId xmlns:a16="http://schemas.microsoft.com/office/drawing/2014/main" id="{BE3769D4-F397-BB8F-E5B9-012B7C749CB6}"/>
              </a:ext>
            </a:extLst>
          </p:cNvPr>
          <p:cNvSpPr>
            <a:spLocks noGrp="1"/>
          </p:cNvSpPr>
          <p:nvPr>
            <p:ph type="ftr" sz="quarter" idx="3"/>
          </p:nvPr>
        </p:nvSpPr>
        <p:spPr/>
        <p:txBody>
          <a:bodyPr/>
          <a:lstStyle/>
          <a:p>
            <a:r>
              <a:rPr lang="en-US" noProof="0"/>
              <a:t>GSERM- Deep Learning: Fundamentals and Applications</a:t>
            </a:r>
          </a:p>
        </p:txBody>
      </p:sp>
      <p:pic>
        <p:nvPicPr>
          <p:cNvPr id="11" name="Zástupný objekt pre obsah 10">
            <a:extLst>
              <a:ext uri="{FF2B5EF4-FFF2-40B4-BE49-F238E27FC236}">
                <a16:creationId xmlns:a16="http://schemas.microsoft.com/office/drawing/2014/main" id="{D5B7CC4F-E0AF-037B-3E26-9BB26ED45C4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59990" y="-5256676"/>
            <a:ext cx="11318598" cy="12169352"/>
          </a:xfrm>
        </p:spPr>
      </p:pic>
      <p:pic>
        <p:nvPicPr>
          <p:cNvPr id="15" name="Grafický objekt 14">
            <a:extLst>
              <a:ext uri="{FF2B5EF4-FFF2-40B4-BE49-F238E27FC236}">
                <a16:creationId xmlns:a16="http://schemas.microsoft.com/office/drawing/2014/main" id="{8FE3C9DC-8E76-FF10-7DB3-6FCA040F7A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48022" y="1763134"/>
            <a:ext cx="11809312" cy="6341161"/>
          </a:xfrm>
          <a:prstGeom prst="rect">
            <a:avLst/>
          </a:prstGeom>
        </p:spPr>
      </p:pic>
    </p:spTree>
    <p:extLst>
      <p:ext uri="{BB962C8B-B14F-4D97-AF65-F5344CB8AC3E}">
        <p14:creationId xmlns:p14="http://schemas.microsoft.com/office/powerpoint/2010/main" val="3542524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F6FF509-6CC5-A879-AAB8-2579A726DDFC}"/>
              </a:ext>
            </a:extLst>
          </p:cNvPr>
          <p:cNvSpPr>
            <a:spLocks noGrp="1"/>
          </p:cNvSpPr>
          <p:nvPr>
            <p:ph idx="1"/>
          </p:nvPr>
        </p:nvSpPr>
        <p:spPr/>
        <p:txBody>
          <a:bodyPr/>
          <a:lstStyle/>
          <a:p>
            <a:r>
              <a:rPr lang="sk-SK" dirty="0"/>
              <a:t>As a </a:t>
            </a:r>
            <a:r>
              <a:rPr lang="sk-SK" dirty="0" err="1"/>
              <a:t>baseline</a:t>
            </a:r>
            <a:r>
              <a:rPr lang="sk-SK" dirty="0"/>
              <a:t> CNN, I </a:t>
            </a:r>
            <a:r>
              <a:rPr lang="sk-SK" dirty="0" err="1"/>
              <a:t>have</a:t>
            </a:r>
            <a:r>
              <a:rPr lang="sk-SK" dirty="0"/>
              <a:t> </a:t>
            </a:r>
            <a:r>
              <a:rPr lang="sk-SK" dirty="0" err="1"/>
              <a:t>copied</a:t>
            </a:r>
            <a:r>
              <a:rPr lang="sk-SK" dirty="0"/>
              <a:t> </a:t>
            </a:r>
            <a:r>
              <a:rPr lang="sk-SK" dirty="0" err="1"/>
              <a:t>the</a:t>
            </a:r>
            <a:r>
              <a:rPr lang="sk-SK" dirty="0"/>
              <a:t> </a:t>
            </a:r>
            <a:r>
              <a:rPr lang="sk-SK" dirty="0" err="1"/>
              <a:t>structure</a:t>
            </a:r>
            <a:r>
              <a:rPr lang="sk-SK" dirty="0"/>
              <a:t> of </a:t>
            </a:r>
            <a:r>
              <a:rPr lang="sk-SK" dirty="0" err="1"/>
              <a:t>LeNet</a:t>
            </a:r>
            <a:r>
              <a:rPr lang="sk-SK" dirty="0"/>
              <a:t>, </a:t>
            </a:r>
            <a:r>
              <a:rPr lang="sk-SK" dirty="0" err="1"/>
              <a:t>it</a:t>
            </a:r>
            <a:r>
              <a:rPr lang="sk-SK" dirty="0"/>
              <a:t> </a:t>
            </a:r>
            <a:r>
              <a:rPr lang="sk-SK" dirty="0" err="1"/>
              <a:t>seemed</a:t>
            </a:r>
            <a:r>
              <a:rPr lang="sk-SK" dirty="0"/>
              <a:t> to </a:t>
            </a:r>
            <a:r>
              <a:rPr lang="sk-SK" dirty="0" err="1"/>
              <a:t>be</a:t>
            </a:r>
            <a:r>
              <a:rPr lang="sk-SK" dirty="0"/>
              <a:t> a </a:t>
            </a:r>
            <a:r>
              <a:rPr lang="sk-SK" dirty="0" err="1"/>
              <a:t>good</a:t>
            </a:r>
            <a:r>
              <a:rPr lang="sk-SK" dirty="0"/>
              <a:t> benchmark. I tried </a:t>
            </a:r>
            <a:r>
              <a:rPr lang="sk-SK" dirty="0" err="1"/>
              <a:t>some</a:t>
            </a:r>
            <a:r>
              <a:rPr lang="sk-SK" dirty="0"/>
              <a:t> </a:t>
            </a:r>
            <a:r>
              <a:rPr lang="sk-SK" dirty="0" err="1"/>
              <a:t>quick</a:t>
            </a:r>
            <a:r>
              <a:rPr lang="sk-SK" dirty="0"/>
              <a:t> </a:t>
            </a:r>
            <a:r>
              <a:rPr lang="sk-SK" dirty="0" err="1"/>
              <a:t>training</a:t>
            </a:r>
            <a:r>
              <a:rPr lang="sk-SK" dirty="0"/>
              <a:t> and </a:t>
            </a:r>
            <a:r>
              <a:rPr lang="sk-SK" dirty="0" err="1"/>
              <a:t>arrived</a:t>
            </a:r>
            <a:r>
              <a:rPr lang="sk-SK" dirty="0"/>
              <a:t> at </a:t>
            </a:r>
            <a:r>
              <a:rPr lang="sk-SK" dirty="0" err="1"/>
              <a:t>an</a:t>
            </a:r>
            <a:r>
              <a:rPr lang="sk-SK" dirty="0"/>
              <a:t> </a:t>
            </a:r>
            <a:r>
              <a:rPr lang="sk-SK" dirty="0" err="1"/>
              <a:t>accuracy</a:t>
            </a:r>
            <a:r>
              <a:rPr lang="sk-SK" dirty="0"/>
              <a:t> of 0.3697, </a:t>
            </a:r>
            <a:r>
              <a:rPr lang="sk-SK" dirty="0" err="1"/>
              <a:t>however</a:t>
            </a:r>
            <a:r>
              <a:rPr lang="sk-SK" dirty="0"/>
              <a:t>, </a:t>
            </a:r>
            <a:r>
              <a:rPr lang="sk-SK" dirty="0" err="1"/>
              <a:t>then</a:t>
            </a:r>
            <a:r>
              <a:rPr lang="sk-SK" dirty="0"/>
              <a:t> I </a:t>
            </a:r>
            <a:r>
              <a:rPr lang="sk-SK" dirty="0" err="1"/>
              <a:t>decided</a:t>
            </a:r>
            <a:r>
              <a:rPr lang="sk-SK" dirty="0"/>
              <a:t> to </a:t>
            </a:r>
            <a:r>
              <a:rPr lang="sk-SK" dirty="0" err="1"/>
              <a:t>train</a:t>
            </a:r>
            <a:r>
              <a:rPr lang="sk-SK" dirty="0"/>
              <a:t> </a:t>
            </a:r>
            <a:r>
              <a:rPr lang="sk-SK" dirty="0" err="1"/>
              <a:t>it</a:t>
            </a:r>
            <a:r>
              <a:rPr lang="sk-SK" dirty="0"/>
              <a:t> </a:t>
            </a:r>
            <a:r>
              <a:rPr lang="sk-SK" dirty="0" err="1"/>
              <a:t>for</a:t>
            </a:r>
            <a:r>
              <a:rPr lang="sk-SK" dirty="0"/>
              <a:t> more </a:t>
            </a:r>
            <a:r>
              <a:rPr lang="sk-SK" dirty="0" err="1"/>
              <a:t>epochs</a:t>
            </a:r>
            <a:r>
              <a:rPr lang="sk-SK" dirty="0"/>
              <a:t> and </a:t>
            </a:r>
            <a:r>
              <a:rPr lang="sk-SK" dirty="0" err="1"/>
              <a:t>with</a:t>
            </a:r>
            <a:r>
              <a:rPr lang="sk-SK" dirty="0"/>
              <a:t> a </a:t>
            </a:r>
            <a:r>
              <a:rPr lang="sk-SK" dirty="0" err="1"/>
              <a:t>higher</a:t>
            </a:r>
            <a:r>
              <a:rPr lang="sk-SK" dirty="0"/>
              <a:t> </a:t>
            </a:r>
            <a:r>
              <a:rPr lang="sk-SK" dirty="0" err="1"/>
              <a:t>learning</a:t>
            </a:r>
            <a:r>
              <a:rPr lang="sk-SK" dirty="0"/>
              <a:t> rate. I </a:t>
            </a:r>
            <a:r>
              <a:rPr lang="sk-SK" dirty="0" err="1"/>
              <a:t>have</a:t>
            </a:r>
            <a:r>
              <a:rPr lang="sk-SK" dirty="0"/>
              <a:t> </a:t>
            </a:r>
            <a:r>
              <a:rPr lang="sk-SK" dirty="0" err="1"/>
              <a:t>reached</a:t>
            </a:r>
            <a:r>
              <a:rPr lang="sk-SK" dirty="0"/>
              <a:t> </a:t>
            </a:r>
            <a:r>
              <a:rPr lang="sk-SK" dirty="0" err="1"/>
              <a:t>the</a:t>
            </a:r>
            <a:r>
              <a:rPr lang="sk-SK" dirty="0"/>
              <a:t> </a:t>
            </a:r>
            <a:r>
              <a:rPr lang="sk-SK" dirty="0" err="1"/>
              <a:t>accuracy</a:t>
            </a:r>
            <a:r>
              <a:rPr lang="sk-SK" dirty="0"/>
              <a:t> of 0.8989 </a:t>
            </a:r>
            <a:r>
              <a:rPr lang="sk-SK" dirty="0" err="1"/>
              <a:t>that</a:t>
            </a:r>
            <a:r>
              <a:rPr lang="sk-SK" dirty="0"/>
              <a:t> I tried to beat. </a:t>
            </a:r>
            <a:r>
              <a:rPr lang="sk-SK" dirty="0" err="1"/>
              <a:t>The</a:t>
            </a:r>
            <a:r>
              <a:rPr lang="sk-SK" dirty="0"/>
              <a:t> </a:t>
            </a:r>
            <a:r>
              <a:rPr lang="sk-SK" dirty="0" err="1"/>
              <a:t>following</a:t>
            </a:r>
            <a:r>
              <a:rPr lang="sk-SK" dirty="0"/>
              <a:t> </a:t>
            </a:r>
            <a:r>
              <a:rPr lang="sk-SK" dirty="0" err="1"/>
              <a:t>slides</a:t>
            </a:r>
            <a:r>
              <a:rPr lang="sk-SK" dirty="0"/>
              <a:t> show a </a:t>
            </a:r>
            <a:r>
              <a:rPr lang="sk-SK" dirty="0" err="1"/>
              <a:t>comparison</a:t>
            </a:r>
            <a:r>
              <a:rPr lang="sk-SK" dirty="0"/>
              <a:t> of </a:t>
            </a:r>
            <a:r>
              <a:rPr lang="sk-SK" dirty="0" err="1"/>
              <a:t>the</a:t>
            </a:r>
            <a:r>
              <a:rPr lang="sk-SK" dirty="0"/>
              <a:t> </a:t>
            </a:r>
            <a:r>
              <a:rPr lang="sk-SK" dirty="0" err="1"/>
              <a:t>accuracy</a:t>
            </a:r>
            <a:r>
              <a:rPr lang="sk-SK" dirty="0"/>
              <a:t> and </a:t>
            </a:r>
            <a:r>
              <a:rPr lang="sk-SK" dirty="0" err="1"/>
              <a:t>confusion</a:t>
            </a:r>
            <a:r>
              <a:rPr lang="sk-SK" dirty="0"/>
              <a:t> </a:t>
            </a:r>
            <a:r>
              <a:rPr lang="sk-SK" dirty="0" err="1"/>
              <a:t>matrix</a:t>
            </a:r>
            <a:r>
              <a:rPr lang="sk-SK" dirty="0"/>
              <a:t>.</a:t>
            </a:r>
          </a:p>
        </p:txBody>
      </p:sp>
      <p:sp>
        <p:nvSpPr>
          <p:cNvPr id="6" name="Title 5">
            <a:extLst>
              <a:ext uri="{FF2B5EF4-FFF2-40B4-BE49-F238E27FC236}">
                <a16:creationId xmlns:a16="http://schemas.microsoft.com/office/drawing/2014/main" id="{F12049AD-4383-A269-5701-908BBD472413}"/>
              </a:ext>
            </a:extLst>
          </p:cNvPr>
          <p:cNvSpPr>
            <a:spLocks noGrp="1"/>
          </p:cNvSpPr>
          <p:nvPr>
            <p:ph type="title"/>
          </p:nvPr>
        </p:nvSpPr>
        <p:spPr/>
        <p:txBody>
          <a:bodyPr/>
          <a:lstStyle/>
          <a:p>
            <a:r>
              <a:rPr lang="sk-SK" dirty="0" err="1"/>
              <a:t>Process</a:t>
            </a:r>
            <a:r>
              <a:rPr lang="sk-SK" dirty="0"/>
              <a:t> of </a:t>
            </a:r>
            <a:r>
              <a:rPr lang="sk-SK" dirty="0" err="1"/>
              <a:t>network</a:t>
            </a:r>
            <a:r>
              <a:rPr lang="sk-SK" dirty="0"/>
              <a:t> </a:t>
            </a:r>
            <a:r>
              <a:rPr lang="sk-SK" dirty="0" err="1"/>
              <a:t>building</a:t>
            </a:r>
            <a:endParaRPr lang="en-US" dirty="0"/>
          </a:p>
        </p:txBody>
      </p:sp>
      <p:sp>
        <p:nvSpPr>
          <p:cNvPr id="4" name="Slide Number Placeholder 3">
            <a:extLst>
              <a:ext uri="{FF2B5EF4-FFF2-40B4-BE49-F238E27FC236}">
                <a16:creationId xmlns:a16="http://schemas.microsoft.com/office/drawing/2014/main" id="{5D59F251-58FC-61FC-828C-C4C7EB8E53C4}"/>
              </a:ext>
            </a:extLst>
          </p:cNvPr>
          <p:cNvSpPr>
            <a:spLocks noGrp="1"/>
          </p:cNvSpPr>
          <p:nvPr>
            <p:ph type="sldNum" sz="quarter" idx="4"/>
          </p:nvPr>
        </p:nvSpPr>
        <p:spPr/>
        <p:txBody>
          <a:bodyPr/>
          <a:lstStyle/>
          <a:p>
            <a:fld id="{1FF5481D-800C-4F34-B3D6-C18BC0A4FD2D}" type="slidenum">
              <a:rPr lang="de-CH" smtClean="0"/>
              <a:pPr/>
              <a:t>3</a:t>
            </a:fld>
            <a:endParaRPr lang="de-CH" dirty="0"/>
          </a:p>
        </p:txBody>
      </p:sp>
      <p:sp>
        <p:nvSpPr>
          <p:cNvPr id="5" name="Footer Placeholder 4">
            <a:extLst>
              <a:ext uri="{FF2B5EF4-FFF2-40B4-BE49-F238E27FC236}">
                <a16:creationId xmlns:a16="http://schemas.microsoft.com/office/drawing/2014/main" id="{CB20E97C-90B0-7D20-F768-06324C6A8741}"/>
              </a:ext>
            </a:extLst>
          </p:cNvPr>
          <p:cNvSpPr>
            <a:spLocks noGrp="1"/>
          </p:cNvSpPr>
          <p:nvPr>
            <p:ph type="ftr" sz="quarter" idx="3"/>
          </p:nvPr>
        </p:nvSpPr>
        <p:spPr/>
        <p:txBody>
          <a:bodyPr/>
          <a:lstStyle/>
          <a:p>
            <a:r>
              <a:rPr lang="en-US" noProof="0"/>
              <a:t>GSERM- Deep Learning: Fundamentals and Applications</a:t>
            </a:r>
          </a:p>
        </p:txBody>
      </p:sp>
    </p:spTree>
    <p:extLst>
      <p:ext uri="{BB962C8B-B14F-4D97-AF65-F5344CB8AC3E}">
        <p14:creationId xmlns:p14="http://schemas.microsoft.com/office/powerpoint/2010/main" val="310159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ázok 8" descr="Obrázok, na ktorom je snímka obrazovky, štvorec, text, vzor&#10;&#10;Automaticky generovaný popis">
            <a:extLst>
              <a:ext uri="{FF2B5EF4-FFF2-40B4-BE49-F238E27FC236}">
                <a16:creationId xmlns:a16="http://schemas.microsoft.com/office/drawing/2014/main" id="{42E82E54-B39A-69D2-0429-3D98D67DF501}"/>
              </a:ext>
            </a:extLst>
          </p:cNvPr>
          <p:cNvPicPr>
            <a:picLocks noChangeAspect="1"/>
          </p:cNvPicPr>
          <p:nvPr/>
        </p:nvPicPr>
        <p:blipFill>
          <a:blip r:embed="rId2"/>
          <a:stretch>
            <a:fillRect/>
          </a:stretch>
        </p:blipFill>
        <p:spPr>
          <a:xfrm>
            <a:off x="5592738" y="2498254"/>
            <a:ext cx="4176464" cy="4176464"/>
          </a:xfrm>
          <a:prstGeom prst="rect">
            <a:avLst/>
          </a:prstGeom>
        </p:spPr>
      </p:pic>
      <p:pic>
        <p:nvPicPr>
          <p:cNvPr id="3" name="Obrázok 2" descr="Obrázok, na ktorom je snímka obrazovky, text, štvorec, vzor&#10;&#10;Automaticky generovaný popis">
            <a:extLst>
              <a:ext uri="{FF2B5EF4-FFF2-40B4-BE49-F238E27FC236}">
                <a16:creationId xmlns:a16="http://schemas.microsoft.com/office/drawing/2014/main" id="{0D5B1421-3429-4FE1-6022-C6B3B4ADAC58}"/>
              </a:ext>
            </a:extLst>
          </p:cNvPr>
          <p:cNvPicPr>
            <a:picLocks noChangeAspect="1"/>
          </p:cNvPicPr>
          <p:nvPr/>
        </p:nvPicPr>
        <p:blipFill>
          <a:blip r:embed="rId3"/>
          <a:stretch>
            <a:fillRect/>
          </a:stretch>
        </p:blipFill>
        <p:spPr>
          <a:xfrm>
            <a:off x="726208" y="2492896"/>
            <a:ext cx="4460512" cy="4024568"/>
          </a:xfrm>
          <a:prstGeom prst="rect">
            <a:avLst/>
          </a:prstGeom>
        </p:spPr>
      </p:pic>
      <p:sp>
        <p:nvSpPr>
          <p:cNvPr id="7" name="Content Placeholder 6">
            <a:extLst>
              <a:ext uri="{FF2B5EF4-FFF2-40B4-BE49-F238E27FC236}">
                <a16:creationId xmlns:a16="http://schemas.microsoft.com/office/drawing/2014/main" id="{0F6FF509-6CC5-A879-AAB8-2579A726DDFC}"/>
              </a:ext>
            </a:extLst>
          </p:cNvPr>
          <p:cNvSpPr>
            <a:spLocks noGrp="1"/>
          </p:cNvSpPr>
          <p:nvPr>
            <p:ph idx="1"/>
          </p:nvPr>
        </p:nvSpPr>
        <p:spPr/>
        <p:txBody>
          <a:bodyPr numCol="2"/>
          <a:lstStyle/>
          <a:p>
            <a:r>
              <a:rPr lang="en-GB" dirty="0"/>
              <a:t>Baseline model:				</a:t>
            </a:r>
            <a:br>
              <a:rPr lang="en-GB" dirty="0"/>
            </a:br>
            <a:r>
              <a:rPr lang="en-GB" dirty="0"/>
              <a:t>Accuracy: 0.8989</a:t>
            </a:r>
          </a:p>
          <a:p>
            <a:endParaRPr lang="en-GB" dirty="0"/>
          </a:p>
          <a:p>
            <a:endParaRPr lang="en-GB" dirty="0"/>
          </a:p>
          <a:p>
            <a:endParaRPr lang="en-GB" dirty="0"/>
          </a:p>
          <a:p>
            <a:endParaRPr lang="en-GB" dirty="0"/>
          </a:p>
          <a:p>
            <a:endParaRPr lang="en-GB" dirty="0"/>
          </a:p>
          <a:p>
            <a:endParaRPr lang="en-GB" dirty="0"/>
          </a:p>
          <a:p>
            <a:endParaRPr lang="en-GB" dirty="0"/>
          </a:p>
          <a:p>
            <a:r>
              <a:rPr lang="en-GB" dirty="0"/>
              <a:t>Improved model:</a:t>
            </a:r>
          </a:p>
          <a:p>
            <a:r>
              <a:rPr lang="en-GB" dirty="0"/>
              <a:t>Accuracy: 0.9131</a:t>
            </a:r>
          </a:p>
          <a:p>
            <a:endParaRPr lang="en-GB" dirty="0"/>
          </a:p>
        </p:txBody>
      </p:sp>
      <p:sp>
        <p:nvSpPr>
          <p:cNvPr id="6" name="Title 5">
            <a:extLst>
              <a:ext uri="{FF2B5EF4-FFF2-40B4-BE49-F238E27FC236}">
                <a16:creationId xmlns:a16="http://schemas.microsoft.com/office/drawing/2014/main" id="{F12049AD-4383-A269-5701-908BBD472413}"/>
              </a:ext>
            </a:extLst>
          </p:cNvPr>
          <p:cNvSpPr>
            <a:spLocks noGrp="1"/>
          </p:cNvSpPr>
          <p:nvPr>
            <p:ph type="title"/>
          </p:nvPr>
        </p:nvSpPr>
        <p:spPr/>
        <p:txBody>
          <a:bodyPr/>
          <a:lstStyle/>
          <a:p>
            <a:r>
              <a:rPr lang="en-GB" dirty="0"/>
              <a:t>Accuracy and confusion matrices</a:t>
            </a:r>
          </a:p>
        </p:txBody>
      </p:sp>
      <p:sp>
        <p:nvSpPr>
          <p:cNvPr id="4" name="Slide Number Placeholder 3">
            <a:extLst>
              <a:ext uri="{FF2B5EF4-FFF2-40B4-BE49-F238E27FC236}">
                <a16:creationId xmlns:a16="http://schemas.microsoft.com/office/drawing/2014/main" id="{5D59F251-58FC-61FC-828C-C4C7EB8E53C4}"/>
              </a:ext>
            </a:extLst>
          </p:cNvPr>
          <p:cNvSpPr>
            <a:spLocks noGrp="1"/>
          </p:cNvSpPr>
          <p:nvPr>
            <p:ph type="sldNum" sz="quarter" idx="4"/>
          </p:nvPr>
        </p:nvSpPr>
        <p:spPr/>
        <p:txBody>
          <a:bodyPr/>
          <a:lstStyle/>
          <a:p>
            <a:fld id="{1FF5481D-800C-4F34-B3D6-C18BC0A4FD2D}" type="slidenum">
              <a:rPr lang="de-CH" smtClean="0"/>
              <a:pPr/>
              <a:t>4</a:t>
            </a:fld>
            <a:endParaRPr lang="de-CH" dirty="0"/>
          </a:p>
        </p:txBody>
      </p:sp>
      <p:sp>
        <p:nvSpPr>
          <p:cNvPr id="5" name="Footer Placeholder 4">
            <a:extLst>
              <a:ext uri="{FF2B5EF4-FFF2-40B4-BE49-F238E27FC236}">
                <a16:creationId xmlns:a16="http://schemas.microsoft.com/office/drawing/2014/main" id="{CB20E97C-90B0-7D20-F768-06324C6A8741}"/>
              </a:ext>
            </a:extLst>
          </p:cNvPr>
          <p:cNvSpPr>
            <a:spLocks noGrp="1"/>
          </p:cNvSpPr>
          <p:nvPr>
            <p:ph type="ftr" sz="quarter" idx="3"/>
          </p:nvPr>
        </p:nvSpPr>
        <p:spPr/>
        <p:txBody>
          <a:bodyPr/>
          <a:lstStyle/>
          <a:p>
            <a:r>
              <a:rPr lang="en-US" noProof="0"/>
              <a:t>GSERM- Deep Learning: Fundamentals and Applications</a:t>
            </a:r>
          </a:p>
        </p:txBody>
      </p:sp>
    </p:spTree>
    <p:extLst>
      <p:ext uri="{BB962C8B-B14F-4D97-AF65-F5344CB8AC3E}">
        <p14:creationId xmlns:p14="http://schemas.microsoft.com/office/powerpoint/2010/main" val="316371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C322-7FB3-E244-981C-805AF21FA9A3}"/>
              </a:ext>
            </a:extLst>
          </p:cNvPr>
          <p:cNvSpPr>
            <a:spLocks noGrp="1"/>
          </p:cNvSpPr>
          <p:nvPr>
            <p:ph type="title"/>
          </p:nvPr>
        </p:nvSpPr>
        <p:spPr>
          <a:prstGeom prst="rect">
            <a:avLst/>
          </a:prstGeom>
        </p:spPr>
        <p:txBody>
          <a:bodyPr>
            <a:noAutofit/>
          </a:bodyPr>
          <a:lstStyle/>
          <a:p>
            <a:r>
              <a:rPr lang="sk-SK" sz="1800" dirty="0"/>
              <a:t>Both </a:t>
            </a:r>
            <a:r>
              <a:rPr lang="sk-SK" sz="1800" dirty="0" err="1"/>
              <a:t>CNNs</a:t>
            </a:r>
            <a:r>
              <a:rPr lang="sk-SK" sz="1800" dirty="0"/>
              <a:t> </a:t>
            </a:r>
            <a:r>
              <a:rPr lang="sk-SK" sz="1800" dirty="0" err="1"/>
              <a:t>performed</a:t>
            </a:r>
            <a:r>
              <a:rPr lang="sk-SK" sz="1800" dirty="0"/>
              <a:t> </a:t>
            </a:r>
            <a:r>
              <a:rPr lang="sk-SK" sz="1800" dirty="0" err="1"/>
              <a:t>relatively</a:t>
            </a:r>
            <a:r>
              <a:rPr lang="sk-SK" sz="1800" dirty="0"/>
              <a:t> </a:t>
            </a:r>
            <a:r>
              <a:rPr lang="sk-SK" sz="1800" dirty="0" err="1"/>
              <a:t>similarly</a:t>
            </a:r>
            <a:r>
              <a:rPr lang="sk-SK" sz="1800" dirty="0"/>
              <a:t>, </a:t>
            </a:r>
            <a:r>
              <a:rPr lang="sk-SK" sz="1800" dirty="0" err="1"/>
              <a:t>the</a:t>
            </a:r>
            <a:r>
              <a:rPr lang="sk-SK" sz="1800" dirty="0"/>
              <a:t> </a:t>
            </a:r>
            <a:r>
              <a:rPr lang="sk-SK" sz="1800" dirty="0" err="1"/>
              <a:t>only</a:t>
            </a:r>
            <a:r>
              <a:rPr lang="sk-SK" sz="1800" dirty="0"/>
              <a:t> </a:t>
            </a:r>
            <a:r>
              <a:rPr lang="sk-SK" sz="1800" dirty="0" err="1"/>
              <a:t>category</a:t>
            </a:r>
            <a:r>
              <a:rPr lang="sk-SK" sz="1800" dirty="0"/>
              <a:t> </a:t>
            </a:r>
            <a:r>
              <a:rPr lang="sk-SK" sz="1800" dirty="0" err="1"/>
              <a:t>the</a:t>
            </a:r>
            <a:r>
              <a:rPr lang="sk-SK" sz="1800" dirty="0"/>
              <a:t> </a:t>
            </a:r>
            <a:r>
              <a:rPr lang="sk-SK" sz="1800" dirty="0" err="1"/>
              <a:t>CNNs</a:t>
            </a:r>
            <a:r>
              <a:rPr lang="sk-SK" sz="1800" dirty="0"/>
              <a:t> </a:t>
            </a:r>
            <a:r>
              <a:rPr lang="sk-SK" sz="1800" dirty="0" err="1"/>
              <a:t>were</a:t>
            </a:r>
            <a:r>
              <a:rPr lang="sk-SK" sz="1800" dirty="0"/>
              <a:t> </a:t>
            </a:r>
            <a:r>
              <a:rPr lang="sk-SK" sz="1800" dirty="0" err="1"/>
              <a:t>having</a:t>
            </a:r>
            <a:r>
              <a:rPr lang="sk-SK" sz="1800" dirty="0"/>
              <a:t> </a:t>
            </a:r>
            <a:r>
              <a:rPr lang="sk-SK" sz="1800" dirty="0" err="1"/>
              <a:t>problems</a:t>
            </a:r>
            <a:r>
              <a:rPr lang="sk-SK" sz="1800" dirty="0"/>
              <a:t> </a:t>
            </a:r>
            <a:r>
              <a:rPr lang="sk-SK" sz="1800" dirty="0" err="1"/>
              <a:t>with</a:t>
            </a:r>
            <a:r>
              <a:rPr lang="sk-SK" sz="1800" dirty="0"/>
              <a:t> </a:t>
            </a:r>
            <a:r>
              <a:rPr lang="sk-SK" sz="1800" dirty="0" err="1"/>
              <a:t>was</a:t>
            </a:r>
            <a:r>
              <a:rPr lang="sk-SK" sz="1800" dirty="0"/>
              <a:t> </a:t>
            </a:r>
            <a:r>
              <a:rPr lang="sk-SK" sz="1800" dirty="0" err="1"/>
              <a:t>the</a:t>
            </a:r>
            <a:r>
              <a:rPr lang="sk-SK" sz="1800" dirty="0"/>
              <a:t> </a:t>
            </a:r>
            <a:r>
              <a:rPr lang="sk-SK" sz="1800" dirty="0" err="1"/>
              <a:t>Shirt</a:t>
            </a:r>
            <a:r>
              <a:rPr lang="sk-SK" sz="1800" dirty="0"/>
              <a:t> </a:t>
            </a:r>
            <a:r>
              <a:rPr lang="sk-SK" sz="1800" dirty="0" err="1"/>
              <a:t>category</a:t>
            </a:r>
            <a:r>
              <a:rPr lang="sk-SK" sz="1800" dirty="0"/>
              <a:t>. T-</a:t>
            </a:r>
            <a:r>
              <a:rPr lang="sk-SK" sz="1800" dirty="0" err="1"/>
              <a:t>shirts</a:t>
            </a:r>
            <a:r>
              <a:rPr lang="sk-SK" sz="1800" dirty="0"/>
              <a:t>, </a:t>
            </a:r>
            <a:r>
              <a:rPr lang="sk-SK" sz="1800" dirty="0" err="1"/>
              <a:t>Pullovers</a:t>
            </a:r>
            <a:r>
              <a:rPr lang="sk-SK" sz="1800" dirty="0"/>
              <a:t>, and </a:t>
            </a:r>
            <a:r>
              <a:rPr lang="sk-SK" sz="1800" dirty="0" err="1"/>
              <a:t>Shirts</a:t>
            </a:r>
            <a:r>
              <a:rPr lang="sk-SK" sz="1800" dirty="0"/>
              <a:t> </a:t>
            </a:r>
            <a:r>
              <a:rPr lang="sk-SK" sz="1800" dirty="0" err="1"/>
              <a:t>these</a:t>
            </a:r>
            <a:r>
              <a:rPr lang="sk-SK" sz="1800" dirty="0"/>
              <a:t> are </a:t>
            </a:r>
            <a:r>
              <a:rPr lang="sk-SK" sz="1800" dirty="0" err="1"/>
              <a:t>similar</a:t>
            </a:r>
            <a:r>
              <a:rPr lang="sk-SK" sz="1800" dirty="0"/>
              <a:t>. </a:t>
            </a:r>
            <a:r>
              <a:rPr lang="sk-SK" sz="1800" dirty="0" err="1"/>
              <a:t>Improved</a:t>
            </a:r>
            <a:r>
              <a:rPr lang="sk-SK" sz="1800" dirty="0"/>
              <a:t> CNN </a:t>
            </a:r>
            <a:r>
              <a:rPr lang="sk-SK" sz="1800" dirty="0" err="1"/>
              <a:t>could</a:t>
            </a:r>
            <a:r>
              <a:rPr lang="sk-SK" sz="1800" dirty="0"/>
              <a:t> </a:t>
            </a:r>
            <a:r>
              <a:rPr lang="sk-SK" sz="1800" dirty="0" err="1"/>
              <a:t>distinguish</a:t>
            </a:r>
            <a:r>
              <a:rPr lang="sk-SK" sz="1800" dirty="0"/>
              <a:t> </a:t>
            </a:r>
            <a:r>
              <a:rPr lang="sk-SK" sz="1800" dirty="0" err="1"/>
              <a:t>correctly</a:t>
            </a:r>
            <a:r>
              <a:rPr lang="sk-SK" sz="1800" dirty="0"/>
              <a:t> in more </a:t>
            </a:r>
            <a:r>
              <a:rPr lang="sk-SK" sz="1800" dirty="0" err="1"/>
              <a:t>cases</a:t>
            </a:r>
            <a:r>
              <a:rPr lang="sk-SK" sz="1800" dirty="0"/>
              <a:t> </a:t>
            </a:r>
            <a:r>
              <a:rPr lang="sk-SK" sz="1800" dirty="0" err="1"/>
              <a:t>than</a:t>
            </a:r>
            <a:r>
              <a:rPr lang="sk-SK" sz="1800" dirty="0"/>
              <a:t> </a:t>
            </a:r>
            <a:r>
              <a:rPr lang="sk-SK" sz="1800" dirty="0" err="1"/>
              <a:t>the</a:t>
            </a:r>
            <a:r>
              <a:rPr lang="sk-SK" sz="1800" dirty="0"/>
              <a:t> </a:t>
            </a:r>
            <a:r>
              <a:rPr lang="sk-SK" sz="1800" dirty="0" err="1"/>
              <a:t>baseline</a:t>
            </a:r>
            <a:r>
              <a:rPr lang="sk-SK" sz="1800" dirty="0"/>
              <a:t> CNN. </a:t>
            </a:r>
            <a:r>
              <a:rPr lang="sk-SK" sz="1800" dirty="0" err="1"/>
              <a:t>The</a:t>
            </a:r>
            <a:r>
              <a:rPr lang="sk-SK" sz="1800" dirty="0"/>
              <a:t> </a:t>
            </a:r>
            <a:r>
              <a:rPr lang="sk-SK" sz="1800" dirty="0" err="1"/>
              <a:t>only</a:t>
            </a:r>
            <a:r>
              <a:rPr lang="sk-SK" sz="1800" dirty="0"/>
              <a:t> </a:t>
            </a:r>
            <a:r>
              <a:rPr lang="sk-SK" sz="1800" dirty="0" err="1"/>
              <a:t>category</a:t>
            </a:r>
            <a:r>
              <a:rPr lang="sk-SK" sz="1800" dirty="0"/>
              <a:t>, </a:t>
            </a:r>
            <a:r>
              <a:rPr lang="sk-SK" sz="1800" dirty="0" err="1"/>
              <a:t>where</a:t>
            </a:r>
            <a:r>
              <a:rPr lang="sk-SK" sz="1800" dirty="0"/>
              <a:t> </a:t>
            </a:r>
            <a:r>
              <a:rPr lang="sk-SK" sz="1800" dirty="0" err="1"/>
              <a:t>the</a:t>
            </a:r>
            <a:r>
              <a:rPr lang="sk-SK" sz="1800" dirty="0"/>
              <a:t> </a:t>
            </a:r>
            <a:r>
              <a:rPr lang="sk-SK" sz="1800" dirty="0" err="1"/>
              <a:t>baseline</a:t>
            </a:r>
            <a:r>
              <a:rPr lang="sk-SK" sz="1800" dirty="0"/>
              <a:t> CNN </a:t>
            </a:r>
            <a:r>
              <a:rPr lang="sk-SK" sz="1800" dirty="0" err="1"/>
              <a:t>is</a:t>
            </a:r>
            <a:r>
              <a:rPr lang="sk-SK" sz="1800" dirty="0"/>
              <a:t> </a:t>
            </a:r>
            <a:r>
              <a:rPr lang="sk-SK" sz="1800" dirty="0" err="1"/>
              <a:t>performing</a:t>
            </a:r>
            <a:r>
              <a:rPr lang="sk-SK" sz="1800" dirty="0"/>
              <a:t> </a:t>
            </a:r>
            <a:r>
              <a:rPr lang="sk-SK" sz="1800" dirty="0" err="1"/>
              <a:t>better</a:t>
            </a:r>
            <a:r>
              <a:rPr lang="sk-SK" sz="1800" dirty="0"/>
              <a:t> </a:t>
            </a:r>
            <a:r>
              <a:rPr lang="sk-SK" sz="1800" dirty="0" err="1"/>
              <a:t>is</a:t>
            </a:r>
            <a:r>
              <a:rPr lang="sk-SK" sz="1800" dirty="0"/>
              <a:t> </a:t>
            </a:r>
            <a:r>
              <a:rPr lang="sk-SK" sz="1800" dirty="0" err="1"/>
              <a:t>the</a:t>
            </a:r>
            <a:r>
              <a:rPr lang="sk-SK" sz="1800" dirty="0"/>
              <a:t> T-</a:t>
            </a:r>
            <a:r>
              <a:rPr lang="sk-SK" sz="1800" dirty="0" err="1"/>
              <a:t>shirt</a:t>
            </a:r>
            <a:r>
              <a:rPr lang="sk-SK" sz="1800" dirty="0"/>
              <a:t> </a:t>
            </a:r>
            <a:r>
              <a:rPr lang="sk-SK" sz="1800" dirty="0" err="1"/>
              <a:t>one</a:t>
            </a:r>
            <a:r>
              <a:rPr lang="sk-SK" sz="1800" dirty="0"/>
              <a:t>. </a:t>
            </a:r>
            <a:r>
              <a:rPr lang="sk-SK" sz="1800" dirty="0" err="1"/>
              <a:t>Other</a:t>
            </a:r>
            <a:r>
              <a:rPr lang="sk-SK" sz="1800" dirty="0"/>
              <a:t> </a:t>
            </a:r>
            <a:r>
              <a:rPr lang="sk-SK" sz="1800" dirty="0" err="1"/>
              <a:t>than</a:t>
            </a:r>
            <a:r>
              <a:rPr lang="sk-SK" sz="1800" dirty="0"/>
              <a:t> </a:t>
            </a:r>
            <a:r>
              <a:rPr lang="sk-SK" sz="1800" dirty="0" err="1"/>
              <a:t>that</a:t>
            </a:r>
            <a:r>
              <a:rPr lang="sk-SK" sz="1800" dirty="0"/>
              <a:t>, </a:t>
            </a:r>
            <a:r>
              <a:rPr lang="sk-SK" sz="1800" dirty="0" err="1"/>
              <a:t>the</a:t>
            </a:r>
            <a:r>
              <a:rPr lang="sk-SK" sz="1800" dirty="0"/>
              <a:t> new CNN </a:t>
            </a:r>
            <a:r>
              <a:rPr lang="sk-SK" sz="1800" dirty="0" err="1"/>
              <a:t>outperforms</a:t>
            </a:r>
            <a:r>
              <a:rPr lang="sk-SK" sz="1800" dirty="0"/>
              <a:t> in </a:t>
            </a:r>
            <a:r>
              <a:rPr lang="sk-SK" sz="1800" dirty="0" err="1"/>
              <a:t>all</a:t>
            </a:r>
            <a:r>
              <a:rPr lang="sk-SK" sz="1800" dirty="0"/>
              <a:t> </a:t>
            </a:r>
            <a:r>
              <a:rPr lang="sk-SK" sz="1800" dirty="0" err="1"/>
              <a:t>regards</a:t>
            </a:r>
            <a:r>
              <a:rPr lang="sk-SK" sz="1800" dirty="0"/>
              <a:t>.</a:t>
            </a:r>
            <a:endParaRPr lang="en-US" sz="1800" dirty="0"/>
          </a:p>
        </p:txBody>
      </p:sp>
      <p:sp>
        <p:nvSpPr>
          <p:cNvPr id="10" name="Slide Number Placeholder 5">
            <a:extLst>
              <a:ext uri="{FF2B5EF4-FFF2-40B4-BE49-F238E27FC236}">
                <a16:creationId xmlns:a16="http://schemas.microsoft.com/office/drawing/2014/main" id="{B09F154F-0806-5C4A-9562-D9CF9A32E9BF}"/>
              </a:ext>
            </a:extLst>
          </p:cNvPr>
          <p:cNvSpPr>
            <a:spLocks noGrp="1"/>
          </p:cNvSpPr>
          <p:nvPr>
            <p:ph type="sldNum" sz="quarter" idx="10"/>
          </p:nvPr>
        </p:nvSpPr>
        <p:spPr>
          <a:xfrm>
            <a:off x="10980000" y="6655411"/>
            <a:ext cx="691988" cy="223112"/>
          </a:xfrm>
        </p:spPr>
        <p:txBody>
          <a:bodyPr/>
          <a:lstStyle/>
          <a:p>
            <a:fld id="{1FF5481D-800C-4F34-B3D6-C18BC0A4FD2D}" type="slidenum">
              <a:rPr lang="de-CH" smtClean="0"/>
              <a:pPr/>
              <a:t>5</a:t>
            </a:fld>
            <a:endParaRPr lang="de-CH" dirty="0"/>
          </a:p>
        </p:txBody>
      </p:sp>
      <p:sp>
        <p:nvSpPr>
          <p:cNvPr id="11" name="Footer Placeholder 4">
            <a:extLst>
              <a:ext uri="{FF2B5EF4-FFF2-40B4-BE49-F238E27FC236}">
                <a16:creationId xmlns:a16="http://schemas.microsoft.com/office/drawing/2014/main" id="{00A0D748-676D-D442-9084-D7FCBC49EFF3}"/>
              </a:ext>
            </a:extLst>
          </p:cNvPr>
          <p:cNvSpPr>
            <a:spLocks noGrp="1"/>
          </p:cNvSpPr>
          <p:nvPr>
            <p:ph type="ftr" sz="quarter" idx="11"/>
          </p:nvPr>
        </p:nvSpPr>
        <p:spPr>
          <a:xfrm>
            <a:off x="450000" y="6660000"/>
            <a:ext cx="5445670" cy="197197"/>
          </a:xfrm>
        </p:spPr>
        <p:txBody>
          <a:bodyPr/>
          <a:lstStyle/>
          <a:p>
            <a:r>
              <a:rPr lang="en-US" noProof="0"/>
              <a:t>GSERM- Deep Learning: Fundamentals and Applications</a:t>
            </a:r>
            <a:endParaRPr lang="en-US" noProof="0" dirty="0"/>
          </a:p>
        </p:txBody>
      </p:sp>
    </p:spTree>
    <p:extLst>
      <p:ext uri="{BB962C8B-B14F-4D97-AF65-F5344CB8AC3E}">
        <p14:creationId xmlns:p14="http://schemas.microsoft.com/office/powerpoint/2010/main" val="37931180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C322-7FB3-E244-981C-805AF21FA9A3}"/>
              </a:ext>
            </a:extLst>
          </p:cNvPr>
          <p:cNvSpPr>
            <a:spLocks noGrp="1"/>
          </p:cNvSpPr>
          <p:nvPr>
            <p:ph type="title"/>
          </p:nvPr>
        </p:nvSpPr>
        <p:spPr>
          <a:prstGeom prst="rect">
            <a:avLst/>
          </a:prstGeom>
        </p:spPr>
        <p:txBody>
          <a:bodyPr>
            <a:noAutofit/>
          </a:bodyPr>
          <a:lstStyle/>
          <a:p>
            <a:r>
              <a:rPr lang="sk-SK" sz="1600" dirty="0" err="1"/>
              <a:t>There</a:t>
            </a:r>
            <a:r>
              <a:rPr lang="sk-SK" sz="1600" dirty="0"/>
              <a:t> </a:t>
            </a:r>
            <a:r>
              <a:rPr lang="sk-SK" sz="1600" dirty="0" err="1"/>
              <a:t>may</a:t>
            </a:r>
            <a:r>
              <a:rPr lang="sk-SK" sz="1600" dirty="0"/>
              <a:t> </a:t>
            </a:r>
            <a:r>
              <a:rPr lang="sk-SK" sz="1600" dirty="0" err="1"/>
              <a:t>be</a:t>
            </a:r>
            <a:r>
              <a:rPr lang="sk-SK" sz="1600" dirty="0"/>
              <a:t> </a:t>
            </a:r>
            <a:r>
              <a:rPr lang="sk-SK" sz="1600" dirty="0" err="1"/>
              <a:t>various</a:t>
            </a:r>
            <a:r>
              <a:rPr lang="sk-SK" sz="1600" dirty="0"/>
              <a:t> </a:t>
            </a:r>
            <a:r>
              <a:rPr lang="sk-SK" sz="1600" dirty="0" err="1"/>
              <a:t>reasons</a:t>
            </a:r>
            <a:r>
              <a:rPr lang="sk-SK" sz="1600" dirty="0"/>
              <a:t> </a:t>
            </a:r>
            <a:r>
              <a:rPr lang="sk-SK" sz="1600" dirty="0" err="1"/>
              <a:t>why</a:t>
            </a:r>
            <a:r>
              <a:rPr lang="sk-SK" sz="1600" dirty="0"/>
              <a:t> my </a:t>
            </a:r>
            <a:r>
              <a:rPr lang="sk-SK" sz="1600" dirty="0" err="1"/>
              <a:t>improved</a:t>
            </a:r>
            <a:r>
              <a:rPr lang="sk-SK" sz="1600" dirty="0"/>
              <a:t> CNN </a:t>
            </a:r>
            <a:r>
              <a:rPr lang="sk-SK" sz="1600" dirty="0" err="1"/>
              <a:t>was</a:t>
            </a:r>
            <a:r>
              <a:rPr lang="sk-SK" sz="1600" dirty="0"/>
              <a:t> </a:t>
            </a:r>
            <a:r>
              <a:rPr lang="sk-SK" sz="1600" dirty="0" err="1"/>
              <a:t>able</a:t>
            </a:r>
            <a:r>
              <a:rPr lang="sk-SK" sz="1600" dirty="0"/>
              <a:t> to </a:t>
            </a:r>
            <a:r>
              <a:rPr lang="sk-SK" sz="1600" dirty="0" err="1"/>
              <a:t>outperform</a:t>
            </a:r>
            <a:r>
              <a:rPr lang="sk-SK" sz="1600" dirty="0"/>
              <a:t> </a:t>
            </a:r>
            <a:r>
              <a:rPr lang="sk-SK" sz="1600" dirty="0" err="1"/>
              <a:t>baseline</a:t>
            </a:r>
            <a:r>
              <a:rPr lang="sk-SK" sz="1600" dirty="0"/>
              <a:t> CNN. Of </a:t>
            </a:r>
            <a:r>
              <a:rPr lang="sk-SK" sz="1600" dirty="0" err="1"/>
              <a:t>course</a:t>
            </a:r>
            <a:r>
              <a:rPr lang="sk-SK" sz="1600" dirty="0"/>
              <a:t>, </a:t>
            </a:r>
            <a:r>
              <a:rPr lang="sk-SK" sz="1600" dirty="0" err="1"/>
              <a:t>the</a:t>
            </a:r>
            <a:r>
              <a:rPr lang="sk-SK" sz="1600" dirty="0"/>
              <a:t> </a:t>
            </a:r>
            <a:r>
              <a:rPr lang="sk-SK" sz="1600" dirty="0" err="1"/>
              <a:t>depth</a:t>
            </a:r>
            <a:r>
              <a:rPr lang="sk-SK" sz="1600" dirty="0"/>
              <a:t> </a:t>
            </a:r>
            <a:r>
              <a:rPr lang="sk-SK" sz="1600" dirty="0" err="1"/>
              <a:t>could</a:t>
            </a:r>
            <a:r>
              <a:rPr lang="sk-SK" sz="1600" dirty="0"/>
              <a:t> </a:t>
            </a:r>
            <a:r>
              <a:rPr lang="sk-SK" sz="1600" dirty="0" err="1"/>
              <a:t>be</a:t>
            </a:r>
            <a:r>
              <a:rPr lang="sk-SK" sz="1600" dirty="0"/>
              <a:t> </a:t>
            </a:r>
            <a:r>
              <a:rPr lang="sk-SK" sz="1600" dirty="0" err="1"/>
              <a:t>helpful</a:t>
            </a:r>
            <a:r>
              <a:rPr lang="sk-SK" sz="1600" dirty="0"/>
              <a:t> as I </a:t>
            </a:r>
            <a:r>
              <a:rPr lang="sk-SK" sz="1600" dirty="0" err="1"/>
              <a:t>used</a:t>
            </a:r>
            <a:r>
              <a:rPr lang="sk-SK" sz="1600" dirty="0"/>
              <a:t> </a:t>
            </a:r>
            <a:r>
              <a:rPr lang="sk-SK" sz="1600" dirty="0" err="1"/>
              <a:t>two</a:t>
            </a:r>
            <a:r>
              <a:rPr lang="sk-SK" sz="1600" dirty="0"/>
              <a:t> more </a:t>
            </a:r>
            <a:r>
              <a:rPr lang="sk-SK" sz="1600" dirty="0" err="1"/>
              <a:t>convolution</a:t>
            </a:r>
            <a:r>
              <a:rPr lang="sk-SK" sz="1600" dirty="0"/>
              <a:t> </a:t>
            </a:r>
            <a:r>
              <a:rPr lang="sk-SK" sz="1600" dirty="0" err="1"/>
              <a:t>layers</a:t>
            </a:r>
            <a:r>
              <a:rPr lang="sk-SK" sz="1600" dirty="0"/>
              <a:t>, </a:t>
            </a:r>
            <a:r>
              <a:rPr lang="sk-SK" sz="1600" dirty="0" err="1"/>
              <a:t>allowing</a:t>
            </a:r>
            <a:r>
              <a:rPr lang="sk-SK" sz="1600" dirty="0"/>
              <a:t> </a:t>
            </a:r>
            <a:r>
              <a:rPr lang="sk-SK" sz="1600" dirty="0" err="1"/>
              <a:t>me</a:t>
            </a:r>
            <a:r>
              <a:rPr lang="sk-SK" sz="1600" dirty="0"/>
              <a:t> to </a:t>
            </a:r>
            <a:r>
              <a:rPr lang="sk-SK" sz="1600" dirty="0" err="1"/>
              <a:t>potentially</a:t>
            </a:r>
            <a:r>
              <a:rPr lang="sk-SK" sz="1600" dirty="0"/>
              <a:t> </a:t>
            </a:r>
            <a:r>
              <a:rPr lang="sk-SK" sz="1600" dirty="0" err="1"/>
              <a:t>capture</a:t>
            </a:r>
            <a:r>
              <a:rPr lang="sk-SK" sz="1600" dirty="0"/>
              <a:t> </a:t>
            </a:r>
            <a:r>
              <a:rPr lang="sk-SK" sz="1600" dirty="0" err="1"/>
              <a:t>other</a:t>
            </a:r>
            <a:r>
              <a:rPr lang="sk-SK" sz="1600" dirty="0"/>
              <a:t> </a:t>
            </a:r>
            <a:r>
              <a:rPr lang="sk-SK" sz="1600" dirty="0" err="1"/>
              <a:t>features</a:t>
            </a:r>
            <a:r>
              <a:rPr lang="sk-SK" sz="1600" dirty="0"/>
              <a:t>, </a:t>
            </a:r>
            <a:r>
              <a:rPr lang="sk-SK" sz="1600" dirty="0" err="1"/>
              <a:t>where</a:t>
            </a:r>
            <a:r>
              <a:rPr lang="sk-SK" sz="1600" dirty="0"/>
              <a:t> </a:t>
            </a:r>
            <a:r>
              <a:rPr lang="sk-SK" sz="1600" dirty="0" err="1"/>
              <a:t>only</a:t>
            </a:r>
            <a:r>
              <a:rPr lang="sk-SK" sz="1600" dirty="0"/>
              <a:t> 2 </a:t>
            </a:r>
            <a:r>
              <a:rPr lang="sk-SK" sz="1600" dirty="0" err="1"/>
              <a:t>layers</a:t>
            </a:r>
            <a:r>
              <a:rPr lang="sk-SK" sz="1600" dirty="0"/>
              <a:t> </a:t>
            </a:r>
            <a:r>
              <a:rPr lang="sk-SK" sz="1600" dirty="0" err="1"/>
              <a:t>may</a:t>
            </a:r>
            <a:r>
              <a:rPr lang="sk-SK" sz="1600" dirty="0"/>
              <a:t> </a:t>
            </a:r>
            <a:r>
              <a:rPr lang="sk-SK" sz="1600" dirty="0" err="1"/>
              <a:t>not</a:t>
            </a:r>
            <a:r>
              <a:rPr lang="sk-SK" sz="1600" dirty="0"/>
              <a:t> </a:t>
            </a:r>
            <a:r>
              <a:rPr lang="sk-SK" sz="1600" dirty="0" err="1"/>
              <a:t>be</a:t>
            </a:r>
            <a:r>
              <a:rPr lang="sk-SK" sz="1600" dirty="0"/>
              <a:t> </a:t>
            </a:r>
            <a:r>
              <a:rPr lang="sk-SK" sz="1600" dirty="0" err="1"/>
              <a:t>enough</a:t>
            </a:r>
            <a:r>
              <a:rPr lang="sk-SK" sz="1600" dirty="0"/>
              <a:t>. I </a:t>
            </a:r>
            <a:r>
              <a:rPr lang="sk-SK" sz="1600" dirty="0" err="1"/>
              <a:t>also</a:t>
            </a:r>
            <a:r>
              <a:rPr lang="sk-SK" sz="1600" dirty="0"/>
              <a:t> </a:t>
            </a:r>
            <a:r>
              <a:rPr lang="sk-SK" sz="1600" dirty="0" err="1"/>
              <a:t>added</a:t>
            </a:r>
            <a:r>
              <a:rPr lang="sk-SK" sz="1600" dirty="0"/>
              <a:t> </a:t>
            </a:r>
            <a:r>
              <a:rPr lang="sk-SK" sz="1600" dirty="0" err="1"/>
              <a:t>normalization</a:t>
            </a:r>
            <a:r>
              <a:rPr lang="sk-SK" sz="1600" dirty="0"/>
              <a:t> </a:t>
            </a:r>
            <a:r>
              <a:rPr lang="sk-SK" sz="1600" dirty="0" err="1"/>
              <a:t>layers</a:t>
            </a:r>
            <a:r>
              <a:rPr lang="sk-SK" sz="1600" dirty="0"/>
              <a:t>, </a:t>
            </a:r>
            <a:r>
              <a:rPr lang="sk-SK" sz="1600" dirty="0" err="1"/>
              <a:t>which</a:t>
            </a:r>
            <a:r>
              <a:rPr lang="sk-SK" sz="1600" dirty="0"/>
              <a:t> </a:t>
            </a:r>
            <a:r>
              <a:rPr lang="sk-SK" sz="1600" dirty="0" err="1"/>
              <a:t>may</a:t>
            </a:r>
            <a:r>
              <a:rPr lang="sk-SK" sz="1600" dirty="0"/>
              <a:t> </a:t>
            </a:r>
            <a:r>
              <a:rPr lang="sk-SK" sz="1600" dirty="0" err="1"/>
              <a:t>be</a:t>
            </a:r>
            <a:r>
              <a:rPr lang="sk-SK" sz="1600" dirty="0"/>
              <a:t> </a:t>
            </a:r>
            <a:r>
              <a:rPr lang="sk-SK" sz="1600" dirty="0" err="1"/>
              <a:t>useful</a:t>
            </a:r>
            <a:r>
              <a:rPr lang="sk-SK" sz="1600" dirty="0"/>
              <a:t> </a:t>
            </a:r>
            <a:r>
              <a:rPr lang="sk-SK" sz="1600" dirty="0" err="1"/>
              <a:t>for</a:t>
            </a:r>
            <a:r>
              <a:rPr lang="sk-SK" sz="1600" dirty="0"/>
              <a:t> </a:t>
            </a:r>
            <a:r>
              <a:rPr lang="sk-SK" sz="1600" dirty="0" err="1"/>
              <a:t>handling</a:t>
            </a:r>
            <a:r>
              <a:rPr lang="sk-SK" sz="1600" dirty="0"/>
              <a:t> </a:t>
            </a:r>
            <a:r>
              <a:rPr lang="sk-SK" sz="1600" dirty="0" err="1"/>
              <a:t>the</a:t>
            </a:r>
            <a:r>
              <a:rPr lang="sk-SK" sz="1600" dirty="0"/>
              <a:t> </a:t>
            </a:r>
            <a:r>
              <a:rPr lang="sk-SK" sz="1600" dirty="0" err="1"/>
              <a:t>training</a:t>
            </a:r>
            <a:r>
              <a:rPr lang="sk-SK" sz="1600" dirty="0"/>
              <a:t> part </a:t>
            </a:r>
            <a:r>
              <a:rPr lang="sk-SK" sz="1600" dirty="0" err="1"/>
              <a:t>better</a:t>
            </a:r>
            <a:r>
              <a:rPr lang="sk-SK" sz="1600" dirty="0"/>
              <a:t>. </a:t>
            </a:r>
            <a:r>
              <a:rPr lang="sk-SK" sz="1600" dirty="0" err="1"/>
              <a:t>There</a:t>
            </a:r>
            <a:r>
              <a:rPr lang="sk-SK" sz="1600" dirty="0"/>
              <a:t> are more </a:t>
            </a:r>
            <a:r>
              <a:rPr lang="sk-SK" sz="1600" dirty="0" err="1"/>
              <a:t>fully</a:t>
            </a:r>
            <a:r>
              <a:rPr lang="sk-SK" sz="1600" dirty="0"/>
              <a:t> </a:t>
            </a:r>
            <a:r>
              <a:rPr lang="sk-SK" sz="1600" dirty="0" err="1"/>
              <a:t>connected</a:t>
            </a:r>
            <a:r>
              <a:rPr lang="sk-SK" sz="1600" dirty="0"/>
              <a:t> </a:t>
            </a:r>
            <a:r>
              <a:rPr lang="sk-SK" sz="1600" dirty="0" err="1"/>
              <a:t>layers</a:t>
            </a:r>
            <a:r>
              <a:rPr lang="sk-SK" sz="1600" dirty="0"/>
              <a:t>, </a:t>
            </a:r>
            <a:r>
              <a:rPr lang="sk-SK" sz="1600" dirty="0" err="1"/>
              <a:t>that</a:t>
            </a:r>
            <a:r>
              <a:rPr lang="sk-SK" sz="1600" dirty="0"/>
              <a:t> </a:t>
            </a:r>
            <a:r>
              <a:rPr lang="sk-SK" sz="1600" dirty="0" err="1"/>
              <a:t>also</a:t>
            </a:r>
            <a:r>
              <a:rPr lang="sk-SK" sz="1600" dirty="0"/>
              <a:t> </a:t>
            </a:r>
            <a:r>
              <a:rPr lang="sk-SK" sz="1600" dirty="0" err="1"/>
              <a:t>add</a:t>
            </a:r>
            <a:r>
              <a:rPr lang="sk-SK" sz="1600" dirty="0"/>
              <a:t> </a:t>
            </a:r>
            <a:r>
              <a:rPr lang="sk-SK" sz="1600" dirty="0" err="1"/>
              <a:t>the</a:t>
            </a:r>
            <a:r>
              <a:rPr lang="sk-SK" sz="1600" dirty="0"/>
              <a:t> </a:t>
            </a:r>
            <a:r>
              <a:rPr lang="sk-SK" sz="1600" dirty="0" err="1"/>
              <a:t>learning</a:t>
            </a:r>
            <a:r>
              <a:rPr lang="sk-SK" sz="1600" dirty="0"/>
              <a:t> </a:t>
            </a:r>
            <a:r>
              <a:rPr lang="sk-SK" sz="1600" dirty="0" err="1"/>
              <a:t>capacity</a:t>
            </a:r>
            <a:r>
              <a:rPr lang="sk-SK" sz="1600" dirty="0"/>
              <a:t> of </a:t>
            </a:r>
            <a:r>
              <a:rPr lang="sk-SK" sz="1600" dirty="0" err="1"/>
              <a:t>the</a:t>
            </a:r>
            <a:r>
              <a:rPr lang="sk-SK" sz="1600" dirty="0"/>
              <a:t> </a:t>
            </a:r>
            <a:r>
              <a:rPr lang="sk-SK" sz="1600" dirty="0" err="1"/>
              <a:t>network</a:t>
            </a:r>
            <a:r>
              <a:rPr lang="sk-SK" sz="1600" dirty="0"/>
              <a:t> and </a:t>
            </a:r>
            <a:r>
              <a:rPr lang="sk-SK" sz="1600" dirty="0" err="1"/>
              <a:t>the</a:t>
            </a:r>
            <a:r>
              <a:rPr lang="sk-SK" sz="1600" dirty="0"/>
              <a:t> </a:t>
            </a:r>
            <a:r>
              <a:rPr lang="sk-SK" sz="1600" dirty="0" err="1"/>
              <a:t>ability</a:t>
            </a:r>
            <a:r>
              <a:rPr lang="sk-SK" sz="1600" dirty="0"/>
              <a:t> to </a:t>
            </a:r>
            <a:r>
              <a:rPr lang="sk-SK" sz="1600" dirty="0" err="1"/>
              <a:t>capture</a:t>
            </a:r>
            <a:r>
              <a:rPr lang="sk-SK" sz="1600" dirty="0"/>
              <a:t> more </a:t>
            </a:r>
            <a:r>
              <a:rPr lang="sk-SK" sz="1600" dirty="0" err="1"/>
              <a:t>non-linear</a:t>
            </a:r>
            <a:r>
              <a:rPr lang="sk-SK" sz="1600" dirty="0"/>
              <a:t> </a:t>
            </a:r>
            <a:r>
              <a:rPr lang="sk-SK" sz="1600" dirty="0" err="1"/>
              <a:t>relationships</a:t>
            </a:r>
            <a:r>
              <a:rPr lang="sk-SK" sz="1600" dirty="0"/>
              <a:t> </a:t>
            </a:r>
            <a:r>
              <a:rPr lang="sk-SK" sz="1600" dirty="0" err="1"/>
              <a:t>using</a:t>
            </a:r>
            <a:r>
              <a:rPr lang="sk-SK" sz="1600" dirty="0"/>
              <a:t> </a:t>
            </a:r>
            <a:r>
              <a:rPr lang="sk-SK" sz="1600" dirty="0" err="1"/>
              <a:t>the</a:t>
            </a:r>
            <a:r>
              <a:rPr lang="sk-SK" sz="1600" dirty="0"/>
              <a:t> </a:t>
            </a:r>
            <a:r>
              <a:rPr lang="sk-SK" sz="1600" dirty="0" err="1"/>
              <a:t>ReLU</a:t>
            </a:r>
            <a:r>
              <a:rPr lang="sk-SK" sz="1600" dirty="0"/>
              <a:t> </a:t>
            </a:r>
            <a:r>
              <a:rPr lang="sk-SK" sz="1600" dirty="0" err="1"/>
              <a:t>activation</a:t>
            </a:r>
            <a:r>
              <a:rPr lang="sk-SK" sz="1600" dirty="0"/>
              <a:t> </a:t>
            </a:r>
            <a:r>
              <a:rPr lang="sk-SK" sz="1600" dirty="0" err="1"/>
              <a:t>function</a:t>
            </a:r>
            <a:r>
              <a:rPr lang="sk-SK" sz="1600" dirty="0"/>
              <a:t>. </a:t>
            </a:r>
            <a:r>
              <a:rPr lang="sk-SK" sz="1600" dirty="0" err="1"/>
              <a:t>There</a:t>
            </a:r>
            <a:r>
              <a:rPr lang="sk-SK" sz="1600" dirty="0"/>
              <a:t> </a:t>
            </a:r>
            <a:r>
              <a:rPr lang="sk-SK" sz="1600" dirty="0" err="1"/>
              <a:t>is</a:t>
            </a:r>
            <a:r>
              <a:rPr lang="sk-SK" sz="1600" dirty="0"/>
              <a:t> </a:t>
            </a:r>
            <a:r>
              <a:rPr lang="sk-SK" sz="1600" dirty="0" err="1"/>
              <a:t>also</a:t>
            </a:r>
            <a:r>
              <a:rPr lang="sk-SK" sz="1600" dirty="0"/>
              <a:t> </a:t>
            </a:r>
            <a:r>
              <a:rPr lang="sk-SK" sz="1600" dirty="0" err="1"/>
              <a:t>only</a:t>
            </a:r>
            <a:r>
              <a:rPr lang="sk-SK" sz="1600" dirty="0"/>
              <a:t> 1 </a:t>
            </a:r>
            <a:r>
              <a:rPr lang="sk-SK" sz="1600" dirty="0" err="1"/>
              <a:t>pooling</a:t>
            </a:r>
            <a:r>
              <a:rPr lang="sk-SK" sz="1600" dirty="0"/>
              <a:t> </a:t>
            </a:r>
            <a:r>
              <a:rPr lang="sk-SK" sz="1600" dirty="0" err="1"/>
              <a:t>after</a:t>
            </a:r>
            <a:r>
              <a:rPr lang="sk-SK" sz="1600" dirty="0"/>
              <a:t> </a:t>
            </a:r>
            <a:r>
              <a:rPr lang="sk-SK" sz="1600" dirty="0" err="1"/>
              <a:t>all</a:t>
            </a:r>
            <a:r>
              <a:rPr lang="sk-SK" sz="1600" dirty="0"/>
              <a:t> </a:t>
            </a:r>
            <a:r>
              <a:rPr lang="sk-SK" sz="1600" dirty="0" err="1"/>
              <a:t>convolutional</a:t>
            </a:r>
            <a:r>
              <a:rPr lang="sk-SK" sz="1600" dirty="0"/>
              <a:t> </a:t>
            </a:r>
            <a:r>
              <a:rPr lang="sk-SK" sz="1600" dirty="0" err="1"/>
              <a:t>layers</a:t>
            </a:r>
            <a:r>
              <a:rPr lang="sk-SK" sz="1600" dirty="0"/>
              <a:t>, </a:t>
            </a:r>
            <a:r>
              <a:rPr lang="sk-SK" sz="1600" dirty="0" err="1"/>
              <a:t>instead</a:t>
            </a:r>
            <a:r>
              <a:rPr lang="sk-SK" sz="1600" dirty="0"/>
              <a:t> of </a:t>
            </a:r>
            <a:r>
              <a:rPr lang="sk-SK" sz="1600" dirty="0" err="1"/>
              <a:t>pooling</a:t>
            </a:r>
            <a:r>
              <a:rPr lang="sk-SK" sz="1600" dirty="0"/>
              <a:t> </a:t>
            </a:r>
            <a:r>
              <a:rPr lang="sk-SK" sz="1600" dirty="0" err="1"/>
              <a:t>after</a:t>
            </a:r>
            <a:r>
              <a:rPr lang="sk-SK" sz="1600" dirty="0"/>
              <a:t> </a:t>
            </a:r>
            <a:r>
              <a:rPr lang="sk-SK" sz="1600" dirty="0" err="1"/>
              <a:t>each</a:t>
            </a:r>
            <a:r>
              <a:rPr lang="sk-SK" sz="1600" dirty="0"/>
              <a:t> </a:t>
            </a:r>
            <a:r>
              <a:rPr lang="sk-SK" sz="1600" dirty="0" err="1"/>
              <a:t>one</a:t>
            </a:r>
            <a:r>
              <a:rPr lang="sk-SK" sz="1600" dirty="0"/>
              <a:t>. </a:t>
            </a:r>
            <a:r>
              <a:rPr lang="sk-SK" sz="1600" dirty="0" err="1"/>
              <a:t>This</a:t>
            </a:r>
            <a:r>
              <a:rPr lang="sk-SK" sz="1600" dirty="0"/>
              <a:t> </a:t>
            </a:r>
            <a:r>
              <a:rPr lang="sk-SK" sz="1600" dirty="0" err="1"/>
              <a:t>may</a:t>
            </a:r>
            <a:r>
              <a:rPr lang="sk-SK" sz="1600" dirty="0"/>
              <a:t> </a:t>
            </a:r>
            <a:r>
              <a:rPr lang="sk-SK" sz="1600" dirty="0" err="1"/>
              <a:t>lead</a:t>
            </a:r>
            <a:r>
              <a:rPr lang="sk-SK" sz="1600" dirty="0"/>
              <a:t> to a </a:t>
            </a:r>
            <a:r>
              <a:rPr lang="sk-SK" sz="1600" dirty="0" err="1"/>
              <a:t>lesser</a:t>
            </a:r>
            <a:r>
              <a:rPr lang="sk-SK" sz="1600" dirty="0"/>
              <a:t> </a:t>
            </a:r>
            <a:r>
              <a:rPr lang="sk-SK" sz="1600" dirty="0" err="1"/>
              <a:t>loss</a:t>
            </a:r>
            <a:r>
              <a:rPr lang="sk-SK" sz="1600" dirty="0"/>
              <a:t> of </a:t>
            </a:r>
            <a:r>
              <a:rPr lang="sk-SK" sz="1600" dirty="0" err="1"/>
              <a:t>information</a:t>
            </a:r>
            <a:r>
              <a:rPr lang="sk-SK" sz="1600" dirty="0"/>
              <a:t> in </a:t>
            </a:r>
            <a:r>
              <a:rPr lang="sk-SK" sz="1600" dirty="0" err="1"/>
              <a:t>the</a:t>
            </a:r>
            <a:r>
              <a:rPr lang="sk-SK" sz="1600" dirty="0"/>
              <a:t> </a:t>
            </a:r>
            <a:r>
              <a:rPr lang="sk-SK" sz="1600" dirty="0" err="1"/>
              <a:t>process</a:t>
            </a:r>
            <a:r>
              <a:rPr lang="sk-SK" sz="1600" dirty="0"/>
              <a:t>.</a:t>
            </a:r>
            <a:endParaRPr lang="en-US" sz="1600" dirty="0"/>
          </a:p>
        </p:txBody>
      </p:sp>
      <p:sp>
        <p:nvSpPr>
          <p:cNvPr id="10" name="Slide Number Placeholder 5">
            <a:extLst>
              <a:ext uri="{FF2B5EF4-FFF2-40B4-BE49-F238E27FC236}">
                <a16:creationId xmlns:a16="http://schemas.microsoft.com/office/drawing/2014/main" id="{B09F154F-0806-5C4A-9562-D9CF9A32E9BF}"/>
              </a:ext>
            </a:extLst>
          </p:cNvPr>
          <p:cNvSpPr>
            <a:spLocks noGrp="1"/>
          </p:cNvSpPr>
          <p:nvPr>
            <p:ph type="sldNum" sz="quarter" idx="10"/>
          </p:nvPr>
        </p:nvSpPr>
        <p:spPr>
          <a:xfrm>
            <a:off x="10980000" y="6655411"/>
            <a:ext cx="691988" cy="223112"/>
          </a:xfrm>
        </p:spPr>
        <p:txBody>
          <a:bodyPr/>
          <a:lstStyle/>
          <a:p>
            <a:fld id="{1FF5481D-800C-4F34-B3D6-C18BC0A4FD2D}" type="slidenum">
              <a:rPr lang="de-CH" smtClean="0"/>
              <a:pPr/>
              <a:t>6</a:t>
            </a:fld>
            <a:endParaRPr lang="de-CH" dirty="0"/>
          </a:p>
        </p:txBody>
      </p:sp>
      <p:sp>
        <p:nvSpPr>
          <p:cNvPr id="11" name="Footer Placeholder 4">
            <a:extLst>
              <a:ext uri="{FF2B5EF4-FFF2-40B4-BE49-F238E27FC236}">
                <a16:creationId xmlns:a16="http://schemas.microsoft.com/office/drawing/2014/main" id="{00A0D748-676D-D442-9084-D7FCBC49EFF3}"/>
              </a:ext>
            </a:extLst>
          </p:cNvPr>
          <p:cNvSpPr>
            <a:spLocks noGrp="1"/>
          </p:cNvSpPr>
          <p:nvPr>
            <p:ph type="ftr" sz="quarter" idx="11"/>
          </p:nvPr>
        </p:nvSpPr>
        <p:spPr>
          <a:xfrm>
            <a:off x="450000" y="6660000"/>
            <a:ext cx="5445670" cy="197197"/>
          </a:xfrm>
        </p:spPr>
        <p:txBody>
          <a:bodyPr/>
          <a:lstStyle/>
          <a:p>
            <a:r>
              <a:rPr lang="en-US" noProof="0"/>
              <a:t>GSERM- Deep Learning: Fundamentals and Applications</a:t>
            </a:r>
            <a:endParaRPr lang="en-US" noProof="0" dirty="0"/>
          </a:p>
        </p:txBody>
      </p:sp>
    </p:spTree>
    <p:extLst>
      <p:ext uri="{BB962C8B-B14F-4D97-AF65-F5344CB8AC3E}">
        <p14:creationId xmlns:p14="http://schemas.microsoft.com/office/powerpoint/2010/main" val="37098401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2F4010E-1B57-E747-88F7-3BFEB4CB7D33}"/>
              </a:ext>
            </a:extLst>
          </p:cNvPr>
          <p:cNvSpPr/>
          <p:nvPr/>
        </p:nvSpPr>
        <p:spPr>
          <a:xfrm>
            <a:off x="9303478" y="5627214"/>
            <a:ext cx="1365316" cy="373537"/>
          </a:xfrm>
          <a:prstGeom prst="rect">
            <a:avLst/>
          </a:prstGeom>
          <a:solidFill>
            <a:schemeClr val="bg1"/>
          </a:solidFill>
          <a:ln w="6350">
            <a:noFill/>
          </a:ln>
          <a:effectLst/>
        </p:spPr>
        <p:txBody>
          <a:bodyPr vert="horz" wrap="square" lIns="91440" tIns="45720" rIns="91440" bIns="45720" rtlCol="0" anchor="ctr">
            <a:noAutofit/>
          </a:bodyPr>
          <a:lstStyle/>
          <a:p>
            <a:pPr algn="ctr"/>
            <a:endParaRPr lang="de-DE" dirty="0"/>
          </a:p>
        </p:txBody>
      </p:sp>
      <p:sp>
        <p:nvSpPr>
          <p:cNvPr id="4" name="TextBox 3">
            <a:extLst>
              <a:ext uri="{FF2B5EF4-FFF2-40B4-BE49-F238E27FC236}">
                <a16:creationId xmlns:a16="http://schemas.microsoft.com/office/drawing/2014/main" id="{D60E2CDA-628A-D647-BD90-E161DE4078B0}"/>
              </a:ext>
            </a:extLst>
          </p:cNvPr>
          <p:cNvSpPr txBox="1"/>
          <p:nvPr/>
        </p:nvSpPr>
        <p:spPr>
          <a:xfrm>
            <a:off x="624186" y="5444650"/>
            <a:ext cx="9211176" cy="738664"/>
          </a:xfrm>
          <a:prstGeom prst="rect">
            <a:avLst/>
          </a:prstGeom>
          <a:noFill/>
        </p:spPr>
        <p:txBody>
          <a:bodyPr wrap="none" rtlCol="0">
            <a:spAutoFit/>
          </a:bodyPr>
          <a:lstStyle/>
          <a:p>
            <a:r>
              <a:rPr lang="sk-SK" sz="4200" dirty="0" err="1">
                <a:latin typeface="Titillium Web" pitchFamily="2" charset="77"/>
              </a:rPr>
              <a:t>Thank</a:t>
            </a:r>
            <a:r>
              <a:rPr lang="sk-SK" sz="4200" dirty="0">
                <a:latin typeface="Titillium Web" pitchFamily="2" charset="77"/>
              </a:rPr>
              <a:t> </a:t>
            </a:r>
            <a:r>
              <a:rPr lang="sk-SK" sz="4200" dirty="0" err="1">
                <a:latin typeface="Titillium Web" pitchFamily="2" charset="77"/>
              </a:rPr>
              <a:t>you</a:t>
            </a:r>
            <a:r>
              <a:rPr lang="sk-SK" sz="4200" dirty="0">
                <a:latin typeface="Titillium Web" pitchFamily="2" charset="77"/>
              </a:rPr>
              <a:t> </a:t>
            </a:r>
            <a:r>
              <a:rPr lang="sk-SK" sz="4200" dirty="0" err="1">
                <a:latin typeface="Titillium Web" pitchFamily="2" charset="77"/>
              </a:rPr>
              <a:t>for</a:t>
            </a:r>
            <a:r>
              <a:rPr lang="sk-SK" sz="4200" dirty="0">
                <a:latin typeface="Titillium Web" pitchFamily="2" charset="77"/>
              </a:rPr>
              <a:t> </a:t>
            </a:r>
            <a:r>
              <a:rPr lang="sk-SK" sz="4200" dirty="0" err="1">
                <a:latin typeface="Titillium Web" pitchFamily="2" charset="77"/>
              </a:rPr>
              <a:t>reading</a:t>
            </a:r>
            <a:r>
              <a:rPr lang="sk-SK" sz="4200" dirty="0">
                <a:latin typeface="Titillium Web" pitchFamily="2" charset="77"/>
              </a:rPr>
              <a:t> </a:t>
            </a:r>
            <a:r>
              <a:rPr lang="sk-SK" sz="4200" dirty="0" err="1">
                <a:latin typeface="Titillium Web" pitchFamily="2" charset="77"/>
              </a:rPr>
              <a:t>this</a:t>
            </a:r>
            <a:r>
              <a:rPr lang="sk-SK" sz="4200" dirty="0">
                <a:latin typeface="Titillium Web" pitchFamily="2" charset="77"/>
              </a:rPr>
              <a:t> </a:t>
            </a:r>
            <a:r>
              <a:rPr lang="sk-SK" sz="4200" dirty="0" err="1">
                <a:latin typeface="Titillium Web" pitchFamily="2" charset="77"/>
              </a:rPr>
              <a:t>presentation</a:t>
            </a:r>
            <a:r>
              <a:rPr lang="sk-SK" sz="4200" dirty="0">
                <a:latin typeface="Titillium Web" pitchFamily="2" charset="77"/>
              </a:rPr>
              <a:t>!</a:t>
            </a:r>
            <a:endParaRPr lang="en-US" sz="4200" dirty="0">
              <a:latin typeface="Titillium Web" pitchFamily="2" charset="77"/>
            </a:endParaRPr>
          </a:p>
        </p:txBody>
      </p:sp>
      <p:sp>
        <p:nvSpPr>
          <p:cNvPr id="6" name="Footer Placeholder 5">
            <a:extLst>
              <a:ext uri="{FF2B5EF4-FFF2-40B4-BE49-F238E27FC236}">
                <a16:creationId xmlns:a16="http://schemas.microsoft.com/office/drawing/2014/main" id="{E854DFCE-BCB3-2142-A08B-C9AE387083E9}"/>
              </a:ext>
            </a:extLst>
          </p:cNvPr>
          <p:cNvSpPr>
            <a:spLocks noGrp="1"/>
          </p:cNvSpPr>
          <p:nvPr>
            <p:ph type="ftr" sz="quarter" idx="3"/>
          </p:nvPr>
        </p:nvSpPr>
        <p:spPr/>
        <p:txBody>
          <a:bodyPr/>
          <a:lstStyle/>
          <a:p>
            <a:r>
              <a:rPr lang="en-US" noProof="0"/>
              <a:t>GSERM- Deep Learning: Fundamentals and Applications</a:t>
            </a:r>
          </a:p>
        </p:txBody>
      </p:sp>
      <p:sp>
        <p:nvSpPr>
          <p:cNvPr id="7" name="Slide Number Placeholder 6">
            <a:extLst>
              <a:ext uri="{FF2B5EF4-FFF2-40B4-BE49-F238E27FC236}">
                <a16:creationId xmlns:a16="http://schemas.microsoft.com/office/drawing/2014/main" id="{A015F03F-F06C-2E4F-8F90-FBC513507B6A}"/>
              </a:ext>
            </a:extLst>
          </p:cNvPr>
          <p:cNvSpPr>
            <a:spLocks noGrp="1"/>
          </p:cNvSpPr>
          <p:nvPr>
            <p:ph type="sldNum" sz="quarter" idx="4"/>
          </p:nvPr>
        </p:nvSpPr>
        <p:spPr/>
        <p:txBody>
          <a:bodyPr/>
          <a:lstStyle/>
          <a:p>
            <a:fld id="{1FF5481D-800C-4F34-B3D6-C18BC0A4FD2D}" type="slidenum">
              <a:rPr lang="de-CH" smtClean="0"/>
              <a:pPr/>
              <a:t>7</a:t>
            </a:fld>
            <a:endParaRPr lang="de-CH" dirty="0"/>
          </a:p>
        </p:txBody>
      </p:sp>
      <p:pic>
        <p:nvPicPr>
          <p:cNvPr id="8" name="Content Placeholder 4" descr="A picture containing text, electronics, circuit&#10;&#10;Description automatically generated">
            <a:extLst>
              <a:ext uri="{FF2B5EF4-FFF2-40B4-BE49-F238E27FC236}">
                <a16:creationId xmlns:a16="http://schemas.microsoft.com/office/drawing/2014/main" id="{92E7D428-FC0A-F758-0B04-2B2CF35FA19A}"/>
              </a:ext>
            </a:extLst>
          </p:cNvPr>
          <p:cNvPicPr>
            <a:picLocks noChangeAspect="1"/>
          </p:cNvPicPr>
          <p:nvPr/>
        </p:nvPicPr>
        <p:blipFill rotWithShape="1">
          <a:blip r:embed="rId2"/>
          <a:srcRect l="285" t="19271" r="-285" b="19271"/>
          <a:stretch/>
        </p:blipFill>
        <p:spPr>
          <a:xfrm>
            <a:off x="0" y="978915"/>
            <a:ext cx="12289482" cy="4248472"/>
          </a:xfrm>
          <a:prstGeom prst="rect">
            <a:avLst/>
          </a:prstGeom>
          <a:effectLst>
            <a:innerShdw blurRad="63500" dist="50800" dir="16200000">
              <a:prstClr val="black">
                <a:alpha val="50000"/>
              </a:prstClr>
            </a:innerShdw>
          </a:effectLst>
        </p:spPr>
      </p:pic>
    </p:spTree>
    <p:extLst>
      <p:ext uri="{BB962C8B-B14F-4D97-AF65-F5344CB8AC3E}">
        <p14:creationId xmlns:p14="http://schemas.microsoft.com/office/powerpoint/2010/main" val="1793223400"/>
      </p:ext>
    </p:extLst>
  </p:cSld>
  <p:clrMapOvr>
    <a:masterClrMapping/>
  </p:clrMapOvr>
</p:sld>
</file>

<file path=ppt/theme/theme1.xml><?xml version="1.0" encoding="utf-8"?>
<a:theme xmlns:a="http://schemas.openxmlformats.org/drawingml/2006/main" name="HSG - AIML - Lecture">
  <a:themeElements>
    <a:clrScheme name="UNISG Grün">
      <a:dk1>
        <a:sysClr val="windowText" lastClr="000000"/>
      </a:dk1>
      <a:lt1>
        <a:sysClr val="window" lastClr="FFFFFF"/>
      </a:lt1>
      <a:dk2>
        <a:srgbClr val="115C2E"/>
      </a:dk2>
      <a:lt2>
        <a:srgbClr val="CCCCCC"/>
      </a:lt2>
      <a:accent1>
        <a:srgbClr val="115C2E"/>
      </a:accent1>
      <a:accent2>
        <a:srgbClr val="249662"/>
      </a:accent2>
      <a:accent3>
        <a:srgbClr val="54A47C"/>
      </a:accent3>
      <a:accent4>
        <a:srgbClr val="8FBFA9"/>
      </a:accent4>
      <a:accent5>
        <a:srgbClr val="ED904B"/>
      </a:accent5>
      <a:accent6>
        <a:srgbClr val="FAB73E"/>
      </a:accent6>
      <a:hlink>
        <a:srgbClr val="115C2E"/>
      </a:hlink>
      <a:folHlink>
        <a:srgbClr val="54A47C"/>
      </a:folHlink>
    </a:clrScheme>
    <a:fontScheme name="UNISG CD Arial">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9"/>
        </a:solidFill>
        <a:ln w="12700">
          <a:solidFill>
            <a:schemeClr val="tx1">
              <a:lumMod val="95000"/>
              <a:lumOff val="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ln w="12700">
          <a:noFill/>
          <a:miter lim="800000"/>
          <a:headEnd/>
          <a:tailEnd/>
        </a:ln>
        <a:effectLst/>
      </a:spPr>
      <a:bodyPr vert="horz" wrap="none" lIns="0" tIns="0" rIns="0" bIns="0" numCol="1" rtlCol="0" anchor="t" anchorCtr="0" compatLnSpc="1">
        <a:prstTxWarp prst="textNoShape">
          <a:avLst/>
        </a:prstTxWarp>
        <a:noAutofit/>
      </a:bodyPr>
      <a:lstStyle>
        <a:defPPr algn="ctr">
          <a:defRPr dirty="0">
            <a:latin typeface="Titillium Web" pitchFamily="2" charset="77"/>
          </a:defRPr>
        </a:defPPr>
      </a:lstStyle>
    </a:txDef>
  </a:objectDefaults>
  <a:extraClrSchemeLst/>
  <a:extLst>
    <a:ext uri="{05A4C25C-085E-4340-85A3-A5531E510DB2}">
      <thm15:themeFamily xmlns:thm15="http://schemas.microsoft.com/office/thememl/2012/main" name="16-9_HSG_Studierende_DE.potx" id="{B264E04F-562E-4543-AFA0-43F41F9B922C}" vid="{15FE8CA8-E397-4A3D-9B9B-DF4CF2D7CA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48585</TotalTime>
  <Words>398</Words>
  <Application>Microsoft Office PowerPoint</Application>
  <PresentationFormat>Vlastná</PresentationFormat>
  <Paragraphs>39</Paragraphs>
  <Slides>7</Slides>
  <Notes>3</Notes>
  <HiddenSlides>0</HiddenSlides>
  <MMClips>0</MMClips>
  <ScaleCrop>false</ScaleCrop>
  <HeadingPairs>
    <vt:vector size="6" baseType="variant">
      <vt:variant>
        <vt:lpstr>Použité písma</vt:lpstr>
      </vt:variant>
      <vt:variant>
        <vt:i4>5</vt:i4>
      </vt:variant>
      <vt:variant>
        <vt:lpstr>Motív</vt:lpstr>
      </vt:variant>
      <vt:variant>
        <vt:i4>1</vt:i4>
      </vt:variant>
      <vt:variant>
        <vt:lpstr>Nadpisy snímok</vt:lpstr>
      </vt:variant>
      <vt:variant>
        <vt:i4>7</vt:i4>
      </vt:variant>
    </vt:vector>
  </HeadingPairs>
  <TitlesOfParts>
    <vt:vector size="13" baseType="lpstr">
      <vt:lpstr>Arial</vt:lpstr>
      <vt:lpstr>Calibri</vt:lpstr>
      <vt:lpstr>Gill Sans Nova</vt:lpstr>
      <vt:lpstr>Times New Roman</vt:lpstr>
      <vt:lpstr>Titillium Web</vt:lpstr>
      <vt:lpstr>HSG - AIML - Lecture</vt:lpstr>
      <vt:lpstr>My olivernet CNN</vt:lpstr>
      <vt:lpstr>Architecture - Baseline (top) vs Improved (bottom)</vt:lpstr>
      <vt:lpstr>Process of network building</vt:lpstr>
      <vt:lpstr>Accuracy and confusion matrices</vt:lpstr>
      <vt:lpstr>Both CNNs performed relatively similarly, the only category the CNNs were having problems with was the Shirt category. T-shirts, Pullovers, and Shirts these are similar. Improved CNN could distinguish correctly in more cases than the baseline CNN. The only category, where the baseline CNN is performing better is the T-shirt one. Other than that, the new CNN outperforms in all regards.</vt:lpstr>
      <vt:lpstr>There may be various reasons why my improved CNN was able to outperform baseline CNN. Of course, the depth could be helpful as I used two more convolution layers, allowing me to potentially capture other features, where only 2 layers may not be enough. I also added normalization layers, which may be useful for handling the training part better. There are more fully connected layers, that also add the learning capacity of the network and the ability to capture more non-linear relationships using the ReLU activation function. There is also only 1 pooling after all convolutional layers, instead of pooling after each one. This may lead to a lesser loss of information in the process.</vt:lpstr>
      <vt:lpstr>Prezentácia programu PowerPoint</vt:lpstr>
    </vt:vector>
  </TitlesOfParts>
  <Manager/>
  <Company>University of St.Gallen (HSG)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Lectures Slides</dc:title>
  <dc:subject/>
  <dc:creator>Prof. Dr. Damian Borth</dc:creator>
  <cp:keywords/>
  <dc:description/>
  <cp:lastModifiedBy>Joachim Oliver Mampouya</cp:lastModifiedBy>
  <cp:revision>1953</cp:revision>
  <cp:lastPrinted>2018-12-13T17:50:02Z</cp:lastPrinted>
  <dcterms:created xsi:type="dcterms:W3CDTF">2016-04-12T09:28:03Z</dcterms:created>
  <dcterms:modified xsi:type="dcterms:W3CDTF">2024-07-06T19:34:32Z</dcterms:modified>
  <cp:category/>
</cp:coreProperties>
</file>